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sldIdLst>
    <p:sldId id="331" r:id="rId2"/>
    <p:sldId id="526" r:id="rId3"/>
    <p:sldId id="516" r:id="rId4"/>
    <p:sldId id="508" r:id="rId5"/>
    <p:sldId id="501" r:id="rId6"/>
    <p:sldId id="530" r:id="rId7"/>
    <p:sldId id="524" r:id="rId8"/>
    <p:sldId id="523" r:id="rId9"/>
    <p:sldId id="518" r:id="rId10"/>
    <p:sldId id="519" r:id="rId11"/>
    <p:sldId id="520" r:id="rId12"/>
    <p:sldId id="521" r:id="rId13"/>
    <p:sldId id="522" r:id="rId14"/>
    <p:sldId id="444" r:id="rId15"/>
  </p:sldIdLst>
  <p:sldSz cx="12192000" cy="6858000"/>
  <p:notesSz cx="6797675" cy="9928225"/>
  <p:embeddedFontLst>
    <p:embeddedFont>
      <p:font typeface="Malgun Gothic" pitchFamily="34" charset="-127"/>
      <p:regular r:id="rId17"/>
      <p:bold r:id="rId18"/>
    </p:embeddedFont>
    <p:embeddedFont>
      <p:font typeface="DIN Pro Cond Medium" charset="-52"/>
      <p:regular r:id="rId19"/>
      <p:bold r:id="rId20"/>
      <p: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DIN Pro Black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27" userDrawn="1">
          <p15:clr>
            <a:srgbClr val="A4A3A4"/>
          </p15:clr>
        </p15:guide>
        <p15:guide id="2" pos="4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0"/>
    <a:srgbClr val="9FE7FF"/>
    <a:srgbClr val="F5F5F7"/>
    <a:srgbClr val="FAF8F8"/>
    <a:srgbClr val="7759F9"/>
    <a:srgbClr val="269AD1"/>
    <a:srgbClr val="6D1D73"/>
    <a:srgbClr val="00A1DE"/>
    <a:srgbClr val="F2F2F2"/>
    <a:srgbClr val="BDD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40" autoAdjust="0"/>
    <p:restoredTop sz="96220" autoAdjust="0"/>
  </p:normalViewPr>
  <p:slideViewPr>
    <p:cSldViewPr snapToGrid="0">
      <p:cViewPr varScale="1">
        <p:scale>
          <a:sx n="85" d="100"/>
          <a:sy n="85" d="100"/>
        </p:scale>
        <p:origin x="-701" y="-82"/>
      </p:cViewPr>
      <p:guideLst>
        <p:guide orient="horz" pos="527"/>
        <p:guide pos="4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876-C306-402F-977F-3B968FB0A281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7362"/>
            <a:ext cx="5438775" cy="39106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219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0219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37575-A112-4068-809F-CE2927719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84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3EBF2-445E-9B45-B36A-B37BE9CED958}" type="slidenum">
              <a:rPr lang="x-none" smtClean="0">
                <a:solidFill>
                  <a:prstClr val="black"/>
                </a:solidFill>
              </a:rPr>
              <a:pPr/>
              <a:t>7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15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37575-A112-4068-809F-CE292771967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688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144F418-A535-48A6-A339-61FAD0B55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2176"/>
            <a:ext cx="12192000" cy="248605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0CBC823-B82D-43B3-9F93-6330F9EAEA3A}"/>
              </a:ext>
            </a:extLst>
          </p:cNvPr>
          <p:cNvSpPr/>
          <p:nvPr/>
        </p:nvSpPr>
        <p:spPr>
          <a:xfrm>
            <a:off x="0" y="4362176"/>
            <a:ext cx="12192000" cy="2495825"/>
          </a:xfrm>
          <a:prstGeom prst="rect">
            <a:avLst/>
          </a:prstGeom>
          <a:solidFill>
            <a:srgbClr val="002E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7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22250"/>
            <a:ext cx="10363200" cy="1452996"/>
          </a:xfrm>
        </p:spPr>
        <p:txBody>
          <a:bodyPr anchor="ctr">
            <a:normAutofit/>
          </a:bodyPr>
          <a:lstStyle>
            <a:lvl1pPr algn="ctr">
              <a:defRPr sz="3877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1" y="4655937"/>
            <a:ext cx="9144000" cy="1158677"/>
          </a:xfrm>
        </p:spPr>
        <p:txBody>
          <a:bodyPr>
            <a:normAutofit/>
          </a:bodyPr>
          <a:lstStyle>
            <a:lvl1pPr marL="0" indent="0" algn="ctr">
              <a:buNone/>
              <a:defRPr sz="2216">
                <a:solidFill>
                  <a:schemeClr val="bg1"/>
                </a:solidFill>
              </a:defRPr>
            </a:lvl1pPr>
            <a:lvl2pPr marL="657955" indent="0" algn="ctr">
              <a:buNone/>
              <a:defRPr sz="2878"/>
            </a:lvl2pPr>
            <a:lvl3pPr marL="1315911" indent="0" algn="ctr">
              <a:buNone/>
              <a:defRPr sz="2590"/>
            </a:lvl3pPr>
            <a:lvl4pPr marL="1973865" indent="0" algn="ctr">
              <a:buNone/>
              <a:defRPr sz="2302"/>
            </a:lvl4pPr>
            <a:lvl5pPr marL="2631820" indent="0" algn="ctr">
              <a:buNone/>
              <a:defRPr sz="2302"/>
            </a:lvl5pPr>
            <a:lvl6pPr marL="3289776" indent="0" algn="ctr">
              <a:buNone/>
              <a:defRPr sz="2302"/>
            </a:lvl6pPr>
            <a:lvl7pPr marL="3947732" indent="0" algn="ctr">
              <a:buNone/>
              <a:defRPr sz="2302"/>
            </a:lvl7pPr>
            <a:lvl8pPr marL="4605687" indent="0" algn="ctr">
              <a:buNone/>
              <a:defRPr sz="2302"/>
            </a:lvl8pPr>
            <a:lvl9pPr marL="5263641" indent="0" algn="ctr">
              <a:buNone/>
              <a:defRPr sz="2302"/>
            </a:lvl9pPr>
          </a:lstStyle>
          <a:p>
            <a:r>
              <a:rPr lang="ru-RU" dirty="0"/>
              <a:t>Имя Отчество Фамилия</a:t>
            </a:r>
          </a:p>
          <a:p>
            <a:r>
              <a:rPr lang="ru-RU" dirty="0"/>
              <a:t>Должность</a:t>
            </a:r>
            <a:endParaRPr lang="en-US" dirty="0"/>
          </a:p>
        </p:txBody>
      </p:sp>
      <p:sp>
        <p:nvSpPr>
          <p:cNvPr id="123" name="Текст 3">
            <a:extLst>
              <a:ext uri="{FF2B5EF4-FFF2-40B4-BE49-F238E27FC236}">
                <a16:creationId xmlns:a16="http://schemas.microsoft.com/office/drawing/2014/main" xmlns="" id="{71611C9E-E969-4828-A6FB-099BE17042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10555" y="6446418"/>
            <a:ext cx="3170892" cy="1830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22037" indent="0">
              <a:buNone/>
              <a:defRPr sz="1292"/>
            </a:lvl2pPr>
            <a:lvl3pPr marL="844073" indent="0">
              <a:buNone/>
              <a:defRPr sz="1108"/>
            </a:lvl3pPr>
            <a:lvl4pPr marL="1266110" indent="0">
              <a:buNone/>
              <a:defRPr sz="923"/>
            </a:lvl4pPr>
            <a:lvl5pPr marL="1688147" indent="0">
              <a:buNone/>
              <a:defRPr sz="923"/>
            </a:lvl5pPr>
            <a:lvl6pPr marL="2110184" indent="0">
              <a:buNone/>
              <a:defRPr sz="923"/>
            </a:lvl6pPr>
            <a:lvl7pPr marL="2532220" indent="0">
              <a:buNone/>
              <a:defRPr sz="923"/>
            </a:lvl7pPr>
            <a:lvl8pPr marL="2954257" indent="0">
              <a:buNone/>
              <a:defRPr sz="923"/>
            </a:lvl8pPr>
            <a:lvl9pPr marL="3376293" indent="0">
              <a:buNone/>
              <a:defRPr sz="923"/>
            </a:lvl9pPr>
          </a:lstStyle>
          <a:p>
            <a:pPr lvl="0"/>
            <a:r>
              <a:rPr lang="ru-RU" dirty="0"/>
              <a:t>2021 г.</a:t>
            </a: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xmlns="" id="{46BEE894-F66A-4E44-B18E-3B1D3C6629FA}"/>
              </a:ext>
            </a:extLst>
          </p:cNvPr>
          <p:cNvSpPr/>
          <p:nvPr/>
        </p:nvSpPr>
        <p:spPr>
          <a:xfrm>
            <a:off x="0" y="2"/>
            <a:ext cx="12192000" cy="2278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31" spc="184" baseline="0"/>
              <a:t>ФЕДЕРАЛЬНАЯ СЛУЖБА ПО НАДЗОРУ В СФЕРЕ СВЯЗИ, ИНФОРМАЦИОННЫХ ТЕХНОЛОГИЙ И МАССОВЫХ КОММУНИКАЦИЙ</a:t>
            </a:r>
            <a:endParaRPr lang="ru-RU" sz="831" spc="184" baseline="0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B4C9D585-E218-400A-B79E-BC598D3C6BF3}"/>
              </a:ext>
            </a:extLst>
          </p:cNvPr>
          <p:cNvCxnSpPr/>
          <p:nvPr/>
        </p:nvCxnSpPr>
        <p:spPr>
          <a:xfrm>
            <a:off x="0" y="260244"/>
            <a:ext cx="12192000" cy="0"/>
          </a:xfrm>
          <a:prstGeom prst="line">
            <a:avLst/>
          </a:prstGeom>
          <a:ln w="349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8B42C83-EA23-40D8-B485-26468FABDFA1}"/>
              </a:ext>
            </a:extLst>
          </p:cNvPr>
          <p:cNvSpPr/>
          <p:nvPr/>
        </p:nvSpPr>
        <p:spPr>
          <a:xfrm>
            <a:off x="4120762" y="2246525"/>
            <a:ext cx="3950477" cy="38698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16" b="1" cap="none" spc="46" dirty="0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/>
                <a:latin typeface="+mj-lt"/>
              </a:rPr>
              <a:t>РОСКОМНАДЗОР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845744D-D37C-4181-B97C-506D88013F8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228" y="588204"/>
            <a:ext cx="1421545" cy="15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3647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97" y="81234"/>
            <a:ext cx="9581263" cy="58357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598" y="740437"/>
            <a:ext cx="11025898" cy="5647981"/>
          </a:xfrm>
        </p:spPr>
        <p:txBody>
          <a:bodyPr>
            <a:normAutofit/>
          </a:bodyPr>
          <a:lstStyle>
            <a:lvl1pPr>
              <a:defRPr sz="1292"/>
            </a:lvl1pPr>
            <a:lvl2pPr>
              <a:defRPr sz="1108"/>
            </a:lvl2pPr>
            <a:lvl3pPr>
              <a:defRPr sz="1016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0599" y="6464303"/>
            <a:ext cx="8282696" cy="365125"/>
          </a:xfrm>
        </p:spPr>
        <p:txBody>
          <a:bodyPr lIns="0" rIns="0"/>
          <a:lstStyle>
            <a:lvl1pPr algn="l">
              <a:lnSpc>
                <a:spcPct val="80000"/>
              </a:lnSpc>
              <a:defRPr sz="739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80303" y="6464303"/>
            <a:ext cx="526189" cy="365125"/>
          </a:xfrm>
        </p:spPr>
        <p:txBody>
          <a:bodyPr/>
          <a:lstStyle/>
          <a:p>
            <a:fld id="{5F4265DA-81D6-4092-B6C5-08F21DC4A8F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39D9C52-F397-4DAA-8A7B-6D77E595363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304" y="81234"/>
            <a:ext cx="526189" cy="5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7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97" y="462157"/>
            <a:ext cx="9581263" cy="69273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598" y="1382574"/>
            <a:ext cx="11025898" cy="5005843"/>
          </a:xfrm>
        </p:spPr>
        <p:txBody>
          <a:bodyPr>
            <a:normAutofit/>
          </a:bodyPr>
          <a:lstStyle>
            <a:lvl1pPr>
              <a:defRPr sz="1292"/>
            </a:lvl1pPr>
            <a:lvl2pPr>
              <a:defRPr sz="1108"/>
            </a:lvl2pPr>
            <a:lvl3pPr>
              <a:defRPr sz="1016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0599" y="6464303"/>
            <a:ext cx="8282696" cy="365125"/>
          </a:xfrm>
        </p:spPr>
        <p:txBody>
          <a:bodyPr lIns="0" rIns="0"/>
          <a:lstStyle>
            <a:lvl1pPr algn="l">
              <a:lnSpc>
                <a:spcPct val="80000"/>
              </a:lnSpc>
              <a:defRPr sz="739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3293" y="6464303"/>
            <a:ext cx="2743200" cy="365125"/>
          </a:xfrm>
        </p:spPr>
        <p:txBody>
          <a:bodyPr/>
          <a:lstStyle/>
          <a:p>
            <a:fld id="{BE5E4ADA-2C97-4FD3-9F53-7E6C8E8D6D26}" type="slidenum">
              <a:rPr lang="ru-RU" smtClean="0"/>
              <a:t>‹#›</a:t>
            </a:fld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46E99E5D-EE56-4369-9693-24E89F7973ED}"/>
              </a:ext>
            </a:extLst>
          </p:cNvPr>
          <p:cNvCxnSpPr/>
          <p:nvPr/>
        </p:nvCxnSpPr>
        <p:spPr>
          <a:xfrm>
            <a:off x="580599" y="1173040"/>
            <a:ext cx="11025896" cy="0"/>
          </a:xfrm>
          <a:prstGeom prst="line">
            <a:avLst/>
          </a:prstGeom>
          <a:ln w="12700"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39D9C52-F397-4DAA-8A7B-6D77E595363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094" y="291171"/>
            <a:ext cx="727399" cy="8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97" y="189622"/>
            <a:ext cx="4429641" cy="349750"/>
          </a:xfrm>
        </p:spPr>
        <p:txBody>
          <a:bodyPr>
            <a:normAutofit/>
          </a:bodyPr>
          <a:lstStyle>
            <a:lvl1pPr>
              <a:defRPr sz="2216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598" y="1382574"/>
            <a:ext cx="11025898" cy="5005843"/>
          </a:xfrm>
        </p:spPr>
        <p:txBody>
          <a:bodyPr>
            <a:normAutofit/>
          </a:bodyPr>
          <a:lstStyle>
            <a:lvl1pPr>
              <a:defRPr sz="1292"/>
            </a:lvl1pPr>
            <a:lvl2pPr>
              <a:defRPr sz="1108"/>
            </a:lvl2pPr>
            <a:lvl3pPr>
              <a:defRPr sz="1016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0599" y="6464303"/>
            <a:ext cx="8282696" cy="365125"/>
          </a:xfrm>
        </p:spPr>
        <p:txBody>
          <a:bodyPr lIns="0" rIns="0"/>
          <a:lstStyle>
            <a:lvl1pPr algn="l">
              <a:lnSpc>
                <a:spcPct val="80000"/>
              </a:lnSpc>
              <a:defRPr sz="739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3293" y="6464303"/>
            <a:ext cx="2743200" cy="365125"/>
          </a:xfrm>
        </p:spPr>
        <p:txBody>
          <a:bodyPr/>
          <a:lstStyle/>
          <a:p>
            <a:fld id="{5F4265DA-81D6-4092-B6C5-08F21DC4A8F6}" type="slidenum">
              <a:rPr lang="ru-RU" smtClean="0"/>
              <a:t>‹#›</a:t>
            </a:fld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46E99E5D-EE56-4369-9693-24E89F7973ED}"/>
              </a:ext>
            </a:extLst>
          </p:cNvPr>
          <p:cNvCxnSpPr/>
          <p:nvPr/>
        </p:nvCxnSpPr>
        <p:spPr>
          <a:xfrm>
            <a:off x="580599" y="1173040"/>
            <a:ext cx="11025896" cy="0"/>
          </a:xfrm>
          <a:prstGeom prst="line">
            <a:avLst/>
          </a:prstGeom>
          <a:ln w="12700"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39D9C52-F397-4DAA-8A7B-6D77E595363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094" y="291171"/>
            <a:ext cx="727399" cy="806373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4965D4E5-CDCE-4A51-8858-5D05F477D9B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80597" y="539371"/>
            <a:ext cx="10087403" cy="557783"/>
          </a:xfrm>
        </p:spPr>
        <p:txBody>
          <a:bodyPr tIns="36000" bIns="3600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xmlns="" id="{AF719754-2DCC-42F2-A221-A6E47DFFA7D6}"/>
              </a:ext>
            </a:extLst>
          </p:cNvPr>
          <p:cNvSpPr/>
          <p:nvPr userDrawn="1"/>
        </p:nvSpPr>
        <p:spPr>
          <a:xfrm>
            <a:off x="0" y="0"/>
            <a:ext cx="484385" cy="1166478"/>
          </a:xfrm>
          <a:prstGeom prst="homePlate">
            <a:avLst>
              <a:gd name="adj" fmla="val 3333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16310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97" y="81234"/>
            <a:ext cx="9581263" cy="583572"/>
          </a:xfrm>
        </p:spPr>
        <p:txBody>
          <a:bodyPr>
            <a:normAutofit/>
          </a:bodyPr>
          <a:lstStyle>
            <a:lvl1pPr>
              <a:defRPr sz="2216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598" y="740437"/>
            <a:ext cx="11025898" cy="5647981"/>
          </a:xfrm>
        </p:spPr>
        <p:txBody>
          <a:bodyPr>
            <a:normAutofit/>
          </a:bodyPr>
          <a:lstStyle>
            <a:lvl1pPr>
              <a:defRPr sz="1292"/>
            </a:lvl1pPr>
            <a:lvl2pPr>
              <a:defRPr sz="1108"/>
            </a:lvl2pPr>
            <a:lvl3pPr>
              <a:defRPr sz="1016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0599" y="6464303"/>
            <a:ext cx="8282696" cy="365125"/>
          </a:xfrm>
        </p:spPr>
        <p:txBody>
          <a:bodyPr lIns="0" rIns="0"/>
          <a:lstStyle>
            <a:lvl1pPr algn="l">
              <a:lnSpc>
                <a:spcPct val="80000"/>
              </a:lnSpc>
              <a:defRPr sz="739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3293" y="6464303"/>
            <a:ext cx="2743200" cy="365125"/>
          </a:xfrm>
        </p:spPr>
        <p:txBody>
          <a:bodyPr/>
          <a:lstStyle/>
          <a:p>
            <a:fld id="{5F4265DA-81D6-4092-B6C5-08F21DC4A8F6}" type="slidenum">
              <a:rPr lang="ru-RU" smtClean="0"/>
              <a:t>‹#›</a:t>
            </a:fld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46E99E5D-EE56-4369-9693-24E89F7973ED}"/>
              </a:ext>
            </a:extLst>
          </p:cNvPr>
          <p:cNvCxnSpPr/>
          <p:nvPr/>
        </p:nvCxnSpPr>
        <p:spPr>
          <a:xfrm>
            <a:off x="580599" y="702621"/>
            <a:ext cx="11025896" cy="0"/>
          </a:xfrm>
          <a:prstGeom prst="line">
            <a:avLst/>
          </a:prstGeom>
          <a:ln w="12700"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39D9C52-F397-4DAA-8A7B-6D77E595363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304" y="81234"/>
            <a:ext cx="526189" cy="5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7016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12054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xmlns="" id="{2298473D-7EAB-4CEC-95C9-E3B698F6FC68}"/>
              </a:ext>
            </a:extLst>
          </p:cNvPr>
          <p:cNvGrpSpPr/>
          <p:nvPr/>
        </p:nvGrpSpPr>
        <p:grpSpPr>
          <a:xfrm>
            <a:off x="0" y="2"/>
            <a:ext cx="12192000" cy="6857999"/>
            <a:chOff x="0" y="1"/>
            <a:chExt cx="15119350" cy="10691812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xmlns="" id="{56A13BC1-4094-4836-AAC9-59A6AFB09850}"/>
                </a:ext>
              </a:extLst>
            </p:cNvPr>
            <p:cNvSpPr/>
            <p:nvPr userDrawn="1"/>
          </p:nvSpPr>
          <p:spPr>
            <a:xfrm>
              <a:off x="0" y="1"/>
              <a:ext cx="15119350" cy="1069181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79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E58D5513-5577-4F61-819A-033AE67814D7}"/>
                </a:ext>
              </a:extLst>
            </p:cNvPr>
            <p:cNvSpPr/>
            <p:nvPr userDrawn="1"/>
          </p:nvSpPr>
          <p:spPr>
            <a:xfrm>
              <a:off x="722443" y="715452"/>
              <a:ext cx="13673249" cy="9252122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79"/>
            </a:p>
          </p:txBody>
        </p:sp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xmlns="" id="{5B9CD194-FF3E-4F1E-9D71-2BD87921EB09}"/>
                </a:ext>
              </a:extLst>
            </p:cNvPr>
            <p:cNvSpPr/>
            <p:nvPr userDrawn="1"/>
          </p:nvSpPr>
          <p:spPr>
            <a:xfrm>
              <a:off x="12965229" y="8810"/>
              <a:ext cx="1435333" cy="181234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79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619" y="6444525"/>
            <a:ext cx="8200403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7091" y="6444525"/>
            <a:ext cx="652344" cy="365125"/>
          </a:xfrm>
        </p:spPr>
        <p:txBody>
          <a:bodyPr/>
          <a:lstStyle/>
          <a:p>
            <a:fld id="{5F4265DA-81D6-4092-B6C5-08F21DC4A8F6}" type="slidenum">
              <a:rPr lang="ru-RU" smtClean="0"/>
              <a:t>‹#›</a:t>
            </a:fld>
            <a:endParaRPr lang="ru-RU"/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3A147AA8-BCD7-4295-9AE9-0ECC672D555C}"/>
              </a:ext>
            </a:extLst>
          </p:cNvPr>
          <p:cNvGrpSpPr/>
          <p:nvPr/>
        </p:nvGrpSpPr>
        <p:grpSpPr>
          <a:xfrm>
            <a:off x="578639" y="1160401"/>
            <a:ext cx="11029816" cy="5238690"/>
            <a:chOff x="717570" y="1809097"/>
            <a:chExt cx="13678122" cy="8167264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xmlns="" id="{B32AA474-D69F-4D2D-85E4-60450FA0C35D}"/>
                </a:ext>
              </a:extLst>
            </p:cNvPr>
            <p:cNvGrpSpPr/>
            <p:nvPr userDrawn="1"/>
          </p:nvGrpSpPr>
          <p:grpSpPr>
            <a:xfrm>
              <a:off x="717570" y="1809097"/>
              <a:ext cx="13678122" cy="8167264"/>
              <a:chOff x="365999" y="909032"/>
              <a:chExt cx="10806040" cy="5253295"/>
            </a:xfrm>
          </p:grpSpPr>
          <p:grpSp>
            <p:nvGrpSpPr>
              <p:cNvPr id="66" name="Baselines / anchors">
                <a:extLst>
                  <a:ext uri="{FF2B5EF4-FFF2-40B4-BE49-F238E27FC236}">
                    <a16:creationId xmlns:a16="http://schemas.microsoft.com/office/drawing/2014/main" xmlns="" id="{55F3BEB0-05B6-4A77-95E9-DAACC9D3BB60}"/>
                  </a:ext>
                </a:extLst>
              </p:cNvPr>
              <p:cNvGrpSpPr/>
              <p:nvPr userDrawn="1"/>
            </p:nvGrpSpPr>
            <p:grpSpPr>
              <a:xfrm>
                <a:off x="365999" y="914211"/>
                <a:ext cx="10805080" cy="5245389"/>
                <a:chOff x="12623800" y="914211"/>
                <a:chExt cx="11176000" cy="5245389"/>
              </a:xfrm>
            </p:grpSpPr>
            <p:cxnSp>
              <p:nvCxnSpPr>
                <p:cNvPr id="81" name="Straight Connector 79">
                  <a:extLst>
                    <a:ext uri="{FF2B5EF4-FFF2-40B4-BE49-F238E27FC236}">
                      <a16:creationId xmlns:a16="http://schemas.microsoft.com/office/drawing/2014/main" xmlns="" id="{D18BF5A6-1D21-4823-B6A1-83C011333BA1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914211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0">
                  <a:extLst>
                    <a:ext uri="{FF2B5EF4-FFF2-40B4-BE49-F238E27FC236}">
                      <a16:creationId xmlns:a16="http://schemas.microsoft.com/office/drawing/2014/main" xmlns="" id="{8D25845C-F443-4C19-873F-B5BDD4AF867F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1205622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1">
                  <a:extLst>
                    <a:ext uri="{FF2B5EF4-FFF2-40B4-BE49-F238E27FC236}">
                      <a16:creationId xmlns:a16="http://schemas.microsoft.com/office/drawing/2014/main" xmlns="" id="{EF1DA297-2570-4AAA-8491-022C4C91C42D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1497600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2">
                  <a:extLst>
                    <a:ext uri="{FF2B5EF4-FFF2-40B4-BE49-F238E27FC236}">
                      <a16:creationId xmlns:a16="http://schemas.microsoft.com/office/drawing/2014/main" xmlns="" id="{0CF7524E-4513-4402-9925-3031931EA1CA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1788444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3">
                  <a:extLst>
                    <a:ext uri="{FF2B5EF4-FFF2-40B4-BE49-F238E27FC236}">
                      <a16:creationId xmlns:a16="http://schemas.microsoft.com/office/drawing/2014/main" xmlns="" id="{FE37DA67-9D4C-4927-B77C-B12CCC03032B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2079855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4">
                  <a:extLst>
                    <a:ext uri="{FF2B5EF4-FFF2-40B4-BE49-F238E27FC236}">
                      <a16:creationId xmlns:a16="http://schemas.microsoft.com/office/drawing/2014/main" xmlns="" id="{FE640390-356A-4AE5-9821-C4E1D77FE22E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2371266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5">
                  <a:extLst>
                    <a:ext uri="{FF2B5EF4-FFF2-40B4-BE49-F238E27FC236}">
                      <a16:creationId xmlns:a16="http://schemas.microsoft.com/office/drawing/2014/main" xmlns="" id="{E6718141-CC67-489E-8CE1-D107D19AFA8D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2662677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6">
                  <a:extLst>
                    <a:ext uri="{FF2B5EF4-FFF2-40B4-BE49-F238E27FC236}">
                      <a16:creationId xmlns:a16="http://schemas.microsoft.com/office/drawing/2014/main" xmlns="" id="{3AF7B711-F13E-4FF1-91B4-D69C2390F5E3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2954088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7">
                  <a:extLst>
                    <a:ext uri="{FF2B5EF4-FFF2-40B4-BE49-F238E27FC236}">
                      <a16:creationId xmlns:a16="http://schemas.microsoft.com/office/drawing/2014/main" xmlns="" id="{542AB211-1A71-49C6-96C3-D2EF9F445D9E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3245499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8">
                  <a:extLst>
                    <a:ext uri="{FF2B5EF4-FFF2-40B4-BE49-F238E27FC236}">
                      <a16:creationId xmlns:a16="http://schemas.microsoft.com/office/drawing/2014/main" xmlns="" id="{C3F92FC4-3B85-44BF-88D0-1CEE4E30F44E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3536910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89">
                  <a:extLst>
                    <a:ext uri="{FF2B5EF4-FFF2-40B4-BE49-F238E27FC236}">
                      <a16:creationId xmlns:a16="http://schemas.microsoft.com/office/drawing/2014/main" xmlns="" id="{D6881D09-1959-4387-A4DC-7D98ED2B6A85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3828321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0">
                  <a:extLst>
                    <a:ext uri="{FF2B5EF4-FFF2-40B4-BE49-F238E27FC236}">
                      <a16:creationId xmlns:a16="http://schemas.microsoft.com/office/drawing/2014/main" xmlns="" id="{95F72D39-E805-4661-AE9F-BDC14C055B53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4119732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1">
                  <a:extLst>
                    <a:ext uri="{FF2B5EF4-FFF2-40B4-BE49-F238E27FC236}">
                      <a16:creationId xmlns:a16="http://schemas.microsoft.com/office/drawing/2014/main" xmlns="" id="{F14A076B-08B4-4C5E-9FF4-EA5B22991CD0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4411143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2">
                  <a:extLst>
                    <a:ext uri="{FF2B5EF4-FFF2-40B4-BE49-F238E27FC236}">
                      <a16:creationId xmlns:a16="http://schemas.microsoft.com/office/drawing/2014/main" xmlns="" id="{DCA7F83B-81C2-41F6-836D-28925748B3FC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4702554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3">
                  <a:extLst>
                    <a:ext uri="{FF2B5EF4-FFF2-40B4-BE49-F238E27FC236}">
                      <a16:creationId xmlns:a16="http://schemas.microsoft.com/office/drawing/2014/main" xmlns="" id="{374A2D8F-5DD1-495D-BD02-6C66282899D9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4993965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4">
                  <a:extLst>
                    <a:ext uri="{FF2B5EF4-FFF2-40B4-BE49-F238E27FC236}">
                      <a16:creationId xmlns:a16="http://schemas.microsoft.com/office/drawing/2014/main" xmlns="" id="{7638AC11-B369-4E58-BDA8-C0669C40F5B2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5285376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5">
                  <a:extLst>
                    <a:ext uri="{FF2B5EF4-FFF2-40B4-BE49-F238E27FC236}">
                      <a16:creationId xmlns:a16="http://schemas.microsoft.com/office/drawing/2014/main" xmlns="" id="{467F217C-2D8E-44D6-ABE8-1DF7DF8949B9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5576787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6">
                  <a:extLst>
                    <a:ext uri="{FF2B5EF4-FFF2-40B4-BE49-F238E27FC236}">
                      <a16:creationId xmlns:a16="http://schemas.microsoft.com/office/drawing/2014/main" xmlns="" id="{C48CB963-6244-427B-A210-80BE2BB4263B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5868198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7">
                  <a:extLst>
                    <a:ext uri="{FF2B5EF4-FFF2-40B4-BE49-F238E27FC236}">
                      <a16:creationId xmlns:a16="http://schemas.microsoft.com/office/drawing/2014/main" xmlns="" id="{E8C43653-D2CA-43BA-966C-B79BFFA85FE5}"/>
                    </a:ext>
                  </a:extLst>
                </p:cNvPr>
                <p:cNvCxnSpPr/>
                <p:nvPr userDrawn="1"/>
              </p:nvCxnSpPr>
              <p:spPr>
                <a:xfrm>
                  <a:off x="12623800" y="6159600"/>
                  <a:ext cx="11176000" cy="0"/>
                </a:xfrm>
                <a:prstGeom prst="line">
                  <a:avLst/>
                </a:prstGeom>
                <a:ln w="9525">
                  <a:solidFill>
                    <a:srgbClr val="30C1D7">
                      <a:alpha val="40000"/>
                    </a:srgb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utter space">
                <a:extLst>
                  <a:ext uri="{FF2B5EF4-FFF2-40B4-BE49-F238E27FC236}">
                    <a16:creationId xmlns:a16="http://schemas.microsoft.com/office/drawing/2014/main" xmlns="" id="{51E2D6E5-1104-43DC-941E-2098D8843D56}"/>
                  </a:ext>
                </a:extLst>
              </p:cNvPr>
              <p:cNvGrpSpPr/>
              <p:nvPr userDrawn="1"/>
            </p:nvGrpSpPr>
            <p:grpSpPr>
              <a:xfrm>
                <a:off x="1006067" y="914191"/>
                <a:ext cx="9525904" cy="5248136"/>
                <a:chOff x="1277000" y="623550"/>
                <a:chExt cx="9638000" cy="5537047"/>
              </a:xfrm>
            </p:grpSpPr>
            <p:sp>
              <p:nvSpPr>
                <p:cNvPr id="70" name="Rectangle 67">
                  <a:extLst>
                    <a:ext uri="{FF2B5EF4-FFF2-40B4-BE49-F238E27FC236}">
                      <a16:creationId xmlns:a16="http://schemas.microsoft.com/office/drawing/2014/main" xmlns="" id="{5E54B856-7A3C-4BA9-9EB3-EF3665CC5FA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6887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661" dirty="0"/>
                </a:p>
              </p:txBody>
            </p:sp>
            <p:sp>
              <p:nvSpPr>
                <p:cNvPr id="71" name="Rectangle 68">
                  <a:extLst>
                    <a:ext uri="{FF2B5EF4-FFF2-40B4-BE49-F238E27FC236}">
                      <a16:creationId xmlns:a16="http://schemas.microsoft.com/office/drawing/2014/main" xmlns="" id="{FC5EE523-8EA3-479F-B46D-1F3A7E0D562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8757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661" dirty="0"/>
                </a:p>
              </p:txBody>
            </p:sp>
            <p:sp>
              <p:nvSpPr>
                <p:cNvPr id="72" name="Rectangle 69">
                  <a:extLst>
                    <a:ext uri="{FF2B5EF4-FFF2-40B4-BE49-F238E27FC236}">
                      <a16:creationId xmlns:a16="http://schemas.microsoft.com/office/drawing/2014/main" xmlns="" id="{5D35551F-D342-4FC1-B735-6886088FF2A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7822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661" dirty="0"/>
                </a:p>
              </p:txBody>
            </p:sp>
            <p:sp>
              <p:nvSpPr>
                <p:cNvPr id="73" name="Rectangle 70">
                  <a:extLst>
                    <a:ext uri="{FF2B5EF4-FFF2-40B4-BE49-F238E27FC236}">
                      <a16:creationId xmlns:a16="http://schemas.microsoft.com/office/drawing/2014/main" xmlns="" id="{1B6360AE-1A43-4C45-8E46-7F9FA6CB5BC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9692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661" dirty="0"/>
                </a:p>
              </p:txBody>
            </p:sp>
            <p:sp>
              <p:nvSpPr>
                <p:cNvPr id="74" name="Rectangle 71">
                  <a:extLst>
                    <a:ext uri="{FF2B5EF4-FFF2-40B4-BE49-F238E27FC236}">
                      <a16:creationId xmlns:a16="http://schemas.microsoft.com/office/drawing/2014/main" xmlns="" id="{B0713604-7ADF-4AA8-B0ED-6FCA3F77B24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0627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661" dirty="0"/>
                </a:p>
              </p:txBody>
            </p:sp>
            <p:sp>
              <p:nvSpPr>
                <p:cNvPr id="75" name="Rectangle 72">
                  <a:extLst>
                    <a:ext uri="{FF2B5EF4-FFF2-40B4-BE49-F238E27FC236}">
                      <a16:creationId xmlns:a16="http://schemas.microsoft.com/office/drawing/2014/main" xmlns="" id="{820DE0D3-5E78-4446-A430-E2088D2F515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5952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661" dirty="0"/>
                </a:p>
              </p:txBody>
            </p:sp>
            <p:sp>
              <p:nvSpPr>
                <p:cNvPr id="76" name="Rectangle 73">
                  <a:extLst>
                    <a:ext uri="{FF2B5EF4-FFF2-40B4-BE49-F238E27FC236}">
                      <a16:creationId xmlns:a16="http://schemas.microsoft.com/office/drawing/2014/main" xmlns="" id="{68B21156-20AE-4934-A039-32E56E7287E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277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661" dirty="0"/>
                </a:p>
              </p:txBody>
            </p:sp>
            <p:sp>
              <p:nvSpPr>
                <p:cNvPr id="77" name="Rectangle 74">
                  <a:extLst>
                    <a:ext uri="{FF2B5EF4-FFF2-40B4-BE49-F238E27FC236}">
                      <a16:creationId xmlns:a16="http://schemas.microsoft.com/office/drawing/2014/main" xmlns="" id="{20E30B08-EE33-4864-943C-6B61FFE3538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212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661" dirty="0"/>
                </a:p>
              </p:txBody>
            </p:sp>
            <p:sp>
              <p:nvSpPr>
                <p:cNvPr id="78" name="Rectangle 75">
                  <a:extLst>
                    <a:ext uri="{FF2B5EF4-FFF2-40B4-BE49-F238E27FC236}">
                      <a16:creationId xmlns:a16="http://schemas.microsoft.com/office/drawing/2014/main" xmlns="" id="{4FC3B70F-388E-4707-8248-65532361772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3147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661" dirty="0"/>
                </a:p>
              </p:txBody>
            </p:sp>
            <p:sp>
              <p:nvSpPr>
                <p:cNvPr id="79" name="Rectangle 76">
                  <a:extLst>
                    <a:ext uri="{FF2B5EF4-FFF2-40B4-BE49-F238E27FC236}">
                      <a16:creationId xmlns:a16="http://schemas.microsoft.com/office/drawing/2014/main" xmlns="" id="{DE1D1A4A-5C2C-48D6-8502-BBBE470C19D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4082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661" dirty="0"/>
                </a:p>
              </p:txBody>
            </p:sp>
            <p:sp>
              <p:nvSpPr>
                <p:cNvPr id="80" name="Rectangle 77">
                  <a:extLst>
                    <a:ext uri="{FF2B5EF4-FFF2-40B4-BE49-F238E27FC236}">
                      <a16:creationId xmlns:a16="http://schemas.microsoft.com/office/drawing/2014/main" xmlns="" id="{AD5A3D38-AEB2-4DDE-B8F9-A19ED9D875D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5017000" y="623550"/>
                  <a:ext cx="288000" cy="5537047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661" dirty="0"/>
                </a:p>
              </p:txBody>
            </p:sp>
          </p:grpSp>
          <p:sp>
            <p:nvSpPr>
              <p:cNvPr id="68" name="Whitespace measure">
                <a:extLst>
                  <a:ext uri="{FF2B5EF4-FFF2-40B4-BE49-F238E27FC236}">
                    <a16:creationId xmlns:a16="http://schemas.microsoft.com/office/drawing/2014/main" xmlns="" id="{021999DC-3A72-4460-B461-7E734BDFB41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5999" y="909032"/>
                <a:ext cx="10805080" cy="585991"/>
              </a:xfrm>
              <a:prstGeom prst="rect">
                <a:avLst/>
              </a:prstGeom>
              <a:solidFill>
                <a:schemeClr val="accent2">
                  <a:lumMod val="75000"/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661" dirty="0"/>
              </a:p>
            </p:txBody>
          </p:sp>
          <p:sp>
            <p:nvSpPr>
              <p:cNvPr id="69" name="Live area">
                <a:extLst>
                  <a:ext uri="{FF2B5EF4-FFF2-40B4-BE49-F238E27FC236}">
                    <a16:creationId xmlns:a16="http://schemas.microsoft.com/office/drawing/2014/main" xmlns="" id="{8F97DBA6-ACD2-4659-8E17-9290DC1F0B2F}"/>
                  </a:ext>
                </a:extLst>
              </p:cNvPr>
              <p:cNvSpPr/>
              <p:nvPr userDrawn="1"/>
            </p:nvSpPr>
            <p:spPr>
              <a:xfrm>
                <a:off x="365999" y="1495023"/>
                <a:ext cx="10806040" cy="4666361"/>
              </a:xfrm>
              <a:custGeom>
                <a:avLst/>
                <a:gdLst>
                  <a:gd name="connsiteX0" fmla="*/ 0 w 10931999"/>
                  <a:gd name="connsiteY0" fmla="*/ 0 h 5537797"/>
                  <a:gd name="connsiteX1" fmla="*/ 10931999 w 10931999"/>
                  <a:gd name="connsiteY1" fmla="*/ 0 h 5537797"/>
                  <a:gd name="connsiteX2" fmla="*/ 10931999 w 10931999"/>
                  <a:gd name="connsiteY2" fmla="*/ 5537797 h 5537797"/>
                  <a:gd name="connsiteX3" fmla="*/ 0 w 10931999"/>
                  <a:gd name="connsiteY3" fmla="*/ 5537797 h 5537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31999" h="5537797">
                    <a:moveTo>
                      <a:pt x="0" y="0"/>
                    </a:moveTo>
                    <a:lnTo>
                      <a:pt x="10931999" y="0"/>
                    </a:lnTo>
                    <a:lnTo>
                      <a:pt x="10931999" y="5537797"/>
                    </a:lnTo>
                    <a:lnTo>
                      <a:pt x="0" y="553779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  <a:alpha val="35000"/>
                  </a:schemeClr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90000"/>
                  </a:lnSpc>
                  <a:spcAft>
                    <a:spcPts val="923"/>
                  </a:spcAft>
                </a:pPr>
                <a:endParaRPr lang="en-US" sz="1108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xmlns="" id="{D6FD2977-B2CF-488E-B2E8-9F4666EB5914}"/>
                </a:ext>
              </a:extLst>
            </p:cNvPr>
            <p:cNvGrpSpPr/>
            <p:nvPr userDrawn="1"/>
          </p:nvGrpSpPr>
          <p:grpSpPr>
            <a:xfrm>
              <a:off x="1136759" y="1817118"/>
              <a:ext cx="12837934" cy="8155004"/>
              <a:chOff x="1136759" y="1817118"/>
              <a:chExt cx="12837934" cy="8155004"/>
            </a:xfrm>
          </p:grpSpPr>
          <p:cxnSp>
            <p:nvCxnSpPr>
              <p:cNvPr id="54" name="Прямая соединительная линия 53">
                <a:extLst>
                  <a:ext uri="{FF2B5EF4-FFF2-40B4-BE49-F238E27FC236}">
                    <a16:creationId xmlns:a16="http://schemas.microsoft.com/office/drawing/2014/main" xmlns="" id="{A192FCFC-3376-4844-8989-9E02B861EF04}"/>
                  </a:ext>
                </a:extLst>
              </p:cNvPr>
              <p:cNvCxnSpPr/>
              <p:nvPr userDrawn="1"/>
            </p:nvCxnSpPr>
            <p:spPr>
              <a:xfrm>
                <a:off x="3470929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>
                <a:extLst>
                  <a:ext uri="{FF2B5EF4-FFF2-40B4-BE49-F238E27FC236}">
                    <a16:creationId xmlns:a16="http://schemas.microsoft.com/office/drawing/2014/main" xmlns="" id="{07672129-8971-42A6-B502-D123FAE151CC}"/>
                  </a:ext>
                </a:extLst>
              </p:cNvPr>
              <p:cNvCxnSpPr/>
              <p:nvPr userDrawn="1"/>
            </p:nvCxnSpPr>
            <p:spPr>
              <a:xfrm>
                <a:off x="2303844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>
                <a:extLst>
                  <a:ext uri="{FF2B5EF4-FFF2-40B4-BE49-F238E27FC236}">
                    <a16:creationId xmlns:a16="http://schemas.microsoft.com/office/drawing/2014/main" xmlns="" id="{C6C1F3C7-EBAF-48E9-8934-90A13CD45908}"/>
                  </a:ext>
                </a:extLst>
              </p:cNvPr>
              <p:cNvCxnSpPr/>
              <p:nvPr userDrawn="1"/>
            </p:nvCxnSpPr>
            <p:spPr>
              <a:xfrm>
                <a:off x="4638014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>
                <a:extLst>
                  <a:ext uri="{FF2B5EF4-FFF2-40B4-BE49-F238E27FC236}">
                    <a16:creationId xmlns:a16="http://schemas.microsoft.com/office/drawing/2014/main" xmlns="" id="{5A37383A-170C-4760-A941-B91D3BB88CF3}"/>
                  </a:ext>
                </a:extLst>
              </p:cNvPr>
              <p:cNvCxnSpPr/>
              <p:nvPr userDrawn="1"/>
            </p:nvCxnSpPr>
            <p:spPr>
              <a:xfrm>
                <a:off x="5805099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>
                <a:extLst>
                  <a:ext uri="{FF2B5EF4-FFF2-40B4-BE49-F238E27FC236}">
                    <a16:creationId xmlns:a16="http://schemas.microsoft.com/office/drawing/2014/main" xmlns="" id="{17685A69-C1C0-42C1-8D40-D6D6A29E2749}"/>
                  </a:ext>
                </a:extLst>
              </p:cNvPr>
              <p:cNvCxnSpPr/>
              <p:nvPr userDrawn="1"/>
            </p:nvCxnSpPr>
            <p:spPr>
              <a:xfrm>
                <a:off x="6972184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>
                <a:extLst>
                  <a:ext uri="{FF2B5EF4-FFF2-40B4-BE49-F238E27FC236}">
                    <a16:creationId xmlns:a16="http://schemas.microsoft.com/office/drawing/2014/main" xmlns="" id="{92E9916C-11FF-4870-847C-DCA240E3A033}"/>
                  </a:ext>
                </a:extLst>
              </p:cNvPr>
              <p:cNvCxnSpPr/>
              <p:nvPr userDrawn="1"/>
            </p:nvCxnSpPr>
            <p:spPr>
              <a:xfrm>
                <a:off x="8139269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>
                <a:extLst>
                  <a:ext uri="{FF2B5EF4-FFF2-40B4-BE49-F238E27FC236}">
                    <a16:creationId xmlns:a16="http://schemas.microsoft.com/office/drawing/2014/main" xmlns="" id="{748AD79D-75D9-4AE9-9ADB-038DA58C2E8C}"/>
                  </a:ext>
                </a:extLst>
              </p:cNvPr>
              <p:cNvCxnSpPr/>
              <p:nvPr userDrawn="1"/>
            </p:nvCxnSpPr>
            <p:spPr>
              <a:xfrm>
                <a:off x="9306354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>
                <a:extLst>
                  <a:ext uri="{FF2B5EF4-FFF2-40B4-BE49-F238E27FC236}">
                    <a16:creationId xmlns:a16="http://schemas.microsoft.com/office/drawing/2014/main" xmlns="" id="{1367B73A-A8B0-4E80-97B1-DFFA49EEFEED}"/>
                  </a:ext>
                </a:extLst>
              </p:cNvPr>
              <p:cNvCxnSpPr/>
              <p:nvPr userDrawn="1"/>
            </p:nvCxnSpPr>
            <p:spPr>
              <a:xfrm>
                <a:off x="10473439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>
                <a:extLst>
                  <a:ext uri="{FF2B5EF4-FFF2-40B4-BE49-F238E27FC236}">
                    <a16:creationId xmlns:a16="http://schemas.microsoft.com/office/drawing/2014/main" xmlns="" id="{AF0946FA-0436-43FD-91D3-DC4ABC1259BD}"/>
                  </a:ext>
                </a:extLst>
              </p:cNvPr>
              <p:cNvCxnSpPr/>
              <p:nvPr userDrawn="1"/>
            </p:nvCxnSpPr>
            <p:spPr>
              <a:xfrm>
                <a:off x="11640524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>
                <a:extLst>
                  <a:ext uri="{FF2B5EF4-FFF2-40B4-BE49-F238E27FC236}">
                    <a16:creationId xmlns:a16="http://schemas.microsoft.com/office/drawing/2014/main" xmlns="" id="{A563818B-7B7E-4FDE-92C9-5484C5553BCA}"/>
                  </a:ext>
                </a:extLst>
              </p:cNvPr>
              <p:cNvCxnSpPr/>
              <p:nvPr userDrawn="1"/>
            </p:nvCxnSpPr>
            <p:spPr>
              <a:xfrm>
                <a:off x="12807609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>
                <a:extLst>
                  <a:ext uri="{FF2B5EF4-FFF2-40B4-BE49-F238E27FC236}">
                    <a16:creationId xmlns:a16="http://schemas.microsoft.com/office/drawing/2014/main" xmlns="" id="{E9D0272C-EB43-452A-9124-559705B6E30F}"/>
                  </a:ext>
                </a:extLst>
              </p:cNvPr>
              <p:cNvCxnSpPr/>
              <p:nvPr userDrawn="1"/>
            </p:nvCxnSpPr>
            <p:spPr>
              <a:xfrm>
                <a:off x="13974693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>
                <a:extLst>
                  <a:ext uri="{FF2B5EF4-FFF2-40B4-BE49-F238E27FC236}">
                    <a16:creationId xmlns:a16="http://schemas.microsoft.com/office/drawing/2014/main" xmlns="" id="{4AEC5B4E-5FA0-430D-B42A-1DF1B3EF33E2}"/>
                  </a:ext>
                </a:extLst>
              </p:cNvPr>
              <p:cNvCxnSpPr/>
              <p:nvPr userDrawn="1"/>
            </p:nvCxnSpPr>
            <p:spPr>
              <a:xfrm>
                <a:off x="1136759" y="1817118"/>
                <a:ext cx="0" cy="8155004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1195948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22250"/>
            <a:ext cx="10363200" cy="1452996"/>
          </a:xfrm>
        </p:spPr>
        <p:txBody>
          <a:bodyPr anchor="ctr">
            <a:normAutofit/>
          </a:bodyPr>
          <a:lstStyle>
            <a:lvl1pPr algn="ctr">
              <a:defRPr sz="3877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0CBC823-B82D-43B3-9F93-6330F9EAEA3A}"/>
              </a:ext>
            </a:extLst>
          </p:cNvPr>
          <p:cNvSpPr/>
          <p:nvPr/>
        </p:nvSpPr>
        <p:spPr>
          <a:xfrm>
            <a:off x="0" y="4362176"/>
            <a:ext cx="12192000" cy="2495825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</a:schemeClr>
              </a:gs>
              <a:gs pos="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79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4655937"/>
            <a:ext cx="9144000" cy="1158677"/>
          </a:xfrm>
        </p:spPr>
        <p:txBody>
          <a:bodyPr>
            <a:normAutofit/>
          </a:bodyPr>
          <a:lstStyle>
            <a:lvl1pPr marL="0" indent="0" algn="ctr">
              <a:buNone/>
              <a:defRPr sz="2216">
                <a:solidFill>
                  <a:schemeClr val="bg1"/>
                </a:solidFill>
              </a:defRPr>
            </a:lvl1pPr>
            <a:lvl2pPr marL="657955" indent="0" algn="ctr">
              <a:buNone/>
              <a:defRPr sz="2878"/>
            </a:lvl2pPr>
            <a:lvl3pPr marL="1315911" indent="0" algn="ctr">
              <a:buNone/>
              <a:defRPr sz="2590"/>
            </a:lvl3pPr>
            <a:lvl4pPr marL="1973865" indent="0" algn="ctr">
              <a:buNone/>
              <a:defRPr sz="2302"/>
            </a:lvl4pPr>
            <a:lvl5pPr marL="2631820" indent="0" algn="ctr">
              <a:buNone/>
              <a:defRPr sz="2302"/>
            </a:lvl5pPr>
            <a:lvl6pPr marL="3289776" indent="0" algn="ctr">
              <a:buNone/>
              <a:defRPr sz="2302"/>
            </a:lvl6pPr>
            <a:lvl7pPr marL="3947732" indent="0" algn="ctr">
              <a:buNone/>
              <a:defRPr sz="2302"/>
            </a:lvl7pPr>
            <a:lvl8pPr marL="4605687" indent="0" algn="ctr">
              <a:buNone/>
              <a:defRPr sz="2302"/>
            </a:lvl8pPr>
            <a:lvl9pPr marL="5263641" indent="0" algn="ctr">
              <a:buNone/>
              <a:defRPr sz="2302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23" name="Текст 3">
            <a:extLst>
              <a:ext uri="{FF2B5EF4-FFF2-40B4-BE49-F238E27FC236}">
                <a16:creationId xmlns:a16="http://schemas.microsoft.com/office/drawing/2014/main" xmlns="" id="{71611C9E-E969-4828-A6FB-099BE17042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10555" y="6446418"/>
            <a:ext cx="3170892" cy="183063"/>
          </a:xfrm>
        </p:spPr>
        <p:txBody>
          <a:bodyPr/>
          <a:lstStyle>
            <a:lvl1pPr marL="0" indent="0" algn="ctr">
              <a:buNone/>
              <a:defRPr sz="1477">
                <a:solidFill>
                  <a:schemeClr val="bg1"/>
                </a:solidFill>
                <a:latin typeface="+mn-lt"/>
              </a:defRPr>
            </a:lvl1pPr>
            <a:lvl2pPr marL="422037" indent="0">
              <a:buNone/>
              <a:defRPr sz="1292"/>
            </a:lvl2pPr>
            <a:lvl3pPr marL="844073" indent="0">
              <a:buNone/>
              <a:defRPr sz="1108"/>
            </a:lvl3pPr>
            <a:lvl4pPr marL="1266110" indent="0">
              <a:buNone/>
              <a:defRPr sz="923"/>
            </a:lvl4pPr>
            <a:lvl5pPr marL="1688147" indent="0">
              <a:buNone/>
              <a:defRPr sz="923"/>
            </a:lvl5pPr>
            <a:lvl6pPr marL="2110184" indent="0">
              <a:buNone/>
              <a:defRPr sz="923"/>
            </a:lvl6pPr>
            <a:lvl7pPr marL="2532220" indent="0">
              <a:buNone/>
              <a:defRPr sz="923"/>
            </a:lvl7pPr>
            <a:lvl8pPr marL="2954257" indent="0">
              <a:buNone/>
              <a:defRPr sz="923"/>
            </a:lvl8pPr>
            <a:lvl9pPr marL="3376293" indent="0">
              <a:buNone/>
              <a:defRPr sz="923"/>
            </a:lvl9pPr>
          </a:lstStyle>
          <a:p>
            <a:pPr lvl="0"/>
            <a:r>
              <a:rPr lang="ru-RU" dirty="0"/>
              <a:t>2021 г.</a:t>
            </a:r>
          </a:p>
        </p:txBody>
      </p:sp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xmlns="" id="{ECDB6668-3F03-4B7E-A7CA-F5775C33B87C}"/>
              </a:ext>
            </a:extLst>
          </p:cNvPr>
          <p:cNvSpPr/>
          <p:nvPr/>
        </p:nvSpPr>
        <p:spPr>
          <a:xfrm>
            <a:off x="4120762" y="2246525"/>
            <a:ext cx="3950477" cy="38698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16" b="1" cap="none" spc="46" dirty="0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/>
                <a:latin typeface="+mj-lt"/>
              </a:rPr>
              <a:t>РОСКОМНАДЗОР</a:t>
            </a:r>
          </a:p>
        </p:txBody>
      </p:sp>
      <p:sp>
        <p:nvSpPr>
          <p:cNvPr id="270" name="Прямоугольник 269">
            <a:extLst>
              <a:ext uri="{FF2B5EF4-FFF2-40B4-BE49-F238E27FC236}">
                <a16:creationId xmlns:a16="http://schemas.microsoft.com/office/drawing/2014/main" xmlns="" id="{F0612A5A-998B-4BB7-BFB0-2C322290AC35}"/>
              </a:ext>
            </a:extLst>
          </p:cNvPr>
          <p:cNvSpPr/>
          <p:nvPr/>
        </p:nvSpPr>
        <p:spPr>
          <a:xfrm>
            <a:off x="0" y="2"/>
            <a:ext cx="12192000" cy="2278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31" spc="184" baseline="0" dirty="0"/>
              <a:t>ФЕДЕРАЛЬНАЯ СЛУЖБА ПО НАДЗОРУ В СФЕРЕ СВЯЗИ, ИНФОРМАЦИОННЫХ ТЕХНОЛОГИЙ И МАССОВЫХ КОММУНИКАЦИЙ</a:t>
            </a:r>
          </a:p>
        </p:txBody>
      </p:sp>
      <p:cxnSp>
        <p:nvCxnSpPr>
          <p:cNvPr id="281" name="Прямая соединительная линия 280">
            <a:extLst>
              <a:ext uri="{FF2B5EF4-FFF2-40B4-BE49-F238E27FC236}">
                <a16:creationId xmlns:a16="http://schemas.microsoft.com/office/drawing/2014/main" xmlns="" id="{3B4D0426-3670-4457-942A-3BF76BAEFD30}"/>
              </a:ext>
            </a:extLst>
          </p:cNvPr>
          <p:cNvCxnSpPr/>
          <p:nvPr/>
        </p:nvCxnSpPr>
        <p:spPr>
          <a:xfrm>
            <a:off x="0" y="260244"/>
            <a:ext cx="12192000" cy="0"/>
          </a:xfrm>
          <a:prstGeom prst="line">
            <a:avLst/>
          </a:prstGeom>
          <a:ln w="349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0B1DA40-3A99-42F1-9629-19A6D69B86C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228" y="588204"/>
            <a:ext cx="1421545" cy="15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99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144F418-A535-48A6-A339-61FAD0B5534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2176"/>
            <a:ext cx="12192000" cy="248605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0CBC823-B82D-43B3-9F93-6330F9EAEA3A}"/>
              </a:ext>
            </a:extLst>
          </p:cNvPr>
          <p:cNvSpPr/>
          <p:nvPr/>
        </p:nvSpPr>
        <p:spPr>
          <a:xfrm>
            <a:off x="0" y="4362176"/>
            <a:ext cx="12192000" cy="2495825"/>
          </a:xfrm>
          <a:prstGeom prst="rect">
            <a:avLst/>
          </a:prstGeom>
          <a:solidFill>
            <a:schemeClr val="bg2">
              <a:lumMod val="2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7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22250"/>
            <a:ext cx="10363200" cy="1452996"/>
          </a:xfrm>
        </p:spPr>
        <p:txBody>
          <a:bodyPr anchor="ctr">
            <a:normAutofit/>
          </a:bodyPr>
          <a:lstStyle>
            <a:lvl1pPr algn="ctr">
              <a:defRPr sz="387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1" y="4655937"/>
            <a:ext cx="9144000" cy="1158677"/>
          </a:xfrm>
        </p:spPr>
        <p:txBody>
          <a:bodyPr>
            <a:normAutofit/>
          </a:bodyPr>
          <a:lstStyle>
            <a:lvl1pPr marL="0" indent="0" algn="ctr">
              <a:buNone/>
              <a:defRPr sz="2216">
                <a:solidFill>
                  <a:schemeClr val="bg1"/>
                </a:solidFill>
              </a:defRPr>
            </a:lvl1pPr>
            <a:lvl2pPr marL="657955" indent="0" algn="ctr">
              <a:buNone/>
              <a:defRPr sz="2878"/>
            </a:lvl2pPr>
            <a:lvl3pPr marL="1315911" indent="0" algn="ctr">
              <a:buNone/>
              <a:defRPr sz="2590"/>
            </a:lvl3pPr>
            <a:lvl4pPr marL="1973865" indent="0" algn="ctr">
              <a:buNone/>
              <a:defRPr sz="2302"/>
            </a:lvl4pPr>
            <a:lvl5pPr marL="2631820" indent="0" algn="ctr">
              <a:buNone/>
              <a:defRPr sz="2302"/>
            </a:lvl5pPr>
            <a:lvl6pPr marL="3289776" indent="0" algn="ctr">
              <a:buNone/>
              <a:defRPr sz="2302"/>
            </a:lvl6pPr>
            <a:lvl7pPr marL="3947732" indent="0" algn="ctr">
              <a:buNone/>
              <a:defRPr sz="2302"/>
            </a:lvl7pPr>
            <a:lvl8pPr marL="4605687" indent="0" algn="ctr">
              <a:buNone/>
              <a:defRPr sz="2302"/>
            </a:lvl8pPr>
            <a:lvl9pPr marL="5263641" indent="0" algn="ctr">
              <a:buNone/>
              <a:defRPr sz="2302"/>
            </a:lvl9pPr>
          </a:lstStyle>
          <a:p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23" name="Текст 3">
            <a:extLst>
              <a:ext uri="{FF2B5EF4-FFF2-40B4-BE49-F238E27FC236}">
                <a16:creationId xmlns:a16="http://schemas.microsoft.com/office/drawing/2014/main" xmlns="" id="{71611C9E-E969-4828-A6FB-099BE17042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10555" y="6446418"/>
            <a:ext cx="3170892" cy="183063"/>
          </a:xfrm>
        </p:spPr>
        <p:txBody>
          <a:bodyPr/>
          <a:lstStyle>
            <a:lvl1pPr marL="0" indent="0" algn="ctr">
              <a:buNone/>
              <a:defRPr sz="1477">
                <a:solidFill>
                  <a:schemeClr val="bg1"/>
                </a:solidFill>
                <a:latin typeface="+mn-lt"/>
              </a:defRPr>
            </a:lvl1pPr>
            <a:lvl2pPr marL="422037" indent="0">
              <a:buNone/>
              <a:defRPr sz="1292"/>
            </a:lvl2pPr>
            <a:lvl3pPr marL="844073" indent="0">
              <a:buNone/>
              <a:defRPr sz="1108"/>
            </a:lvl3pPr>
            <a:lvl4pPr marL="1266110" indent="0">
              <a:buNone/>
              <a:defRPr sz="923"/>
            </a:lvl4pPr>
            <a:lvl5pPr marL="1688147" indent="0">
              <a:buNone/>
              <a:defRPr sz="923"/>
            </a:lvl5pPr>
            <a:lvl6pPr marL="2110184" indent="0">
              <a:buNone/>
              <a:defRPr sz="923"/>
            </a:lvl6pPr>
            <a:lvl7pPr marL="2532220" indent="0">
              <a:buNone/>
              <a:defRPr sz="923"/>
            </a:lvl7pPr>
            <a:lvl8pPr marL="2954257" indent="0">
              <a:buNone/>
              <a:defRPr sz="923"/>
            </a:lvl8pPr>
            <a:lvl9pPr marL="3376293" indent="0">
              <a:buNone/>
              <a:defRPr sz="923"/>
            </a:lvl9pPr>
          </a:lstStyle>
          <a:p>
            <a:pPr lvl="0"/>
            <a:r>
              <a:rPr lang="ru-RU" dirty="0"/>
              <a:t>2021 г.</a:t>
            </a: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xmlns="" id="{46BEE894-F66A-4E44-B18E-3B1D3C6629FA}"/>
              </a:ext>
            </a:extLst>
          </p:cNvPr>
          <p:cNvSpPr/>
          <p:nvPr/>
        </p:nvSpPr>
        <p:spPr>
          <a:xfrm>
            <a:off x="0" y="2"/>
            <a:ext cx="12192000" cy="227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31" spc="184" baseline="0"/>
              <a:t>ФЕДЕРАЛЬНАЯ СЛУЖБА ПО НАДЗОРУ В СФЕРЕ СВЯЗИ, ИНФОРМАЦИОННЫХ ТЕХНОЛОГИЙ И МАССОВЫХ КОММУНИКАЦИЙ</a:t>
            </a:r>
            <a:endParaRPr lang="ru-RU" sz="831" spc="184" baseline="0" dirty="0"/>
          </a:p>
        </p:txBody>
      </p:sp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xmlns="" id="{ECDB6668-3F03-4B7E-A7CA-F5775C33B87C}"/>
              </a:ext>
            </a:extLst>
          </p:cNvPr>
          <p:cNvSpPr/>
          <p:nvPr/>
        </p:nvSpPr>
        <p:spPr>
          <a:xfrm>
            <a:off x="4120762" y="2246525"/>
            <a:ext cx="3950477" cy="38698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16" b="1" cap="none" spc="46" dirty="0">
                <a:ln w="9525" cmpd="sng">
                  <a:solidFill>
                    <a:schemeClr val="tx1">
                      <a:lumMod val="25000"/>
                      <a:lumOff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+mj-lt"/>
              </a:rPr>
              <a:t>РОСКОМНАДЗОР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C91BB69-90CF-42F9-8894-E235CC4B4FDB}"/>
              </a:ext>
            </a:extLst>
          </p:cNvPr>
          <p:cNvPicPr>
            <a:picLocks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228" y="588204"/>
            <a:ext cx="1421545" cy="15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0739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9C7F-0A3C-4C72-B12E-1C6963271F57}" type="datetime1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265DA-81D6-4092-B6C5-08F21DC4A8F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39D9C52-F397-4DAA-8A7B-6D77E5953635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094" y="291171"/>
            <a:ext cx="727399" cy="8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4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36C38-51CE-42AE-B9C3-E21FE1D9A107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7BE9-1907-4BB6-9355-1EC03316B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133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E22E0-9153-4A97-A1BE-A1DEC51CD599}" type="datetime1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265DA-81D6-4092-B6C5-08F21DC4A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46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2" r:id="rId9"/>
    <p:sldLayoutId id="2147483677" r:id="rId10"/>
    <p:sldLayoutId id="2147483679" r:id="rId11"/>
  </p:sldLayoutIdLst>
  <p:hf hdr="0" ftr="0" dt="0"/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4.jpeg"/><Relationship Id="rId10" Type="http://schemas.openxmlformats.org/officeDocument/2006/relationships/image" Target="../media/image25.png"/><Relationship Id="rId4" Type="http://schemas.openxmlformats.org/officeDocument/2006/relationships/image" Target="../media/image23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18A8E0-353F-5E30-261C-7A0AC0A64F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EA1472A-44ED-6948-2C93-94DDF2E7D0D5}"/>
              </a:ext>
            </a:extLst>
          </p:cNvPr>
          <p:cNvSpPr/>
          <p:nvPr/>
        </p:nvSpPr>
        <p:spPr bwMode="auto">
          <a:xfrm>
            <a:off x="1" y="0"/>
            <a:ext cx="12265377" cy="6857990"/>
          </a:xfrm>
          <a:prstGeom prst="rect">
            <a:avLst/>
          </a:prstGeom>
          <a:gradFill flip="none" rotWithShape="1">
            <a:gsLst>
              <a:gs pos="0">
                <a:srgbClr val="005390">
                  <a:alpha val="27000"/>
                </a:srgbClr>
              </a:gs>
              <a:gs pos="100000">
                <a:schemeClr val="bg1">
                  <a:lumMod val="95000"/>
                  <a:alpha val="1000"/>
                </a:schemeClr>
              </a:gs>
              <a:gs pos="56000">
                <a:srgbClr val="00AEEE">
                  <a:alpha val="41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9330278A-2A75-BD96-F2BB-A19980001426}"/>
              </a:ext>
            </a:extLst>
          </p:cNvPr>
          <p:cNvGrpSpPr/>
          <p:nvPr/>
        </p:nvGrpSpPr>
        <p:grpSpPr>
          <a:xfrm>
            <a:off x="6757063" y="183085"/>
            <a:ext cx="6150553" cy="6150553"/>
            <a:chOff x="6760553" y="91645"/>
            <a:chExt cx="6150553" cy="6150553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F6844CBE-5C6D-8AA8-34CF-20D3212F535C}"/>
                </a:ext>
              </a:extLst>
            </p:cNvPr>
            <p:cNvGrpSpPr/>
            <p:nvPr/>
          </p:nvGrpSpPr>
          <p:grpSpPr>
            <a:xfrm>
              <a:off x="6760553" y="91645"/>
              <a:ext cx="6150553" cy="6150553"/>
              <a:chOff x="6537320" y="427101"/>
              <a:chExt cx="5574675" cy="5574675"/>
            </a:xfrm>
          </p:grpSpPr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xmlns="" id="{A3D5098D-951D-232C-46D3-E47A414111CA}"/>
                  </a:ext>
                </a:extLst>
              </p:cNvPr>
              <p:cNvSpPr/>
              <p:nvPr/>
            </p:nvSpPr>
            <p:spPr>
              <a:xfrm>
                <a:off x="7517371" y="1403169"/>
                <a:ext cx="3645831" cy="3645831"/>
              </a:xfrm>
              <a:prstGeom prst="ellipse">
                <a:avLst/>
              </a:prstGeom>
              <a:noFill/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  <a:alpha val="24000"/>
                      </a:schemeClr>
                    </a:gs>
                    <a:gs pos="100000">
                      <a:schemeClr val="bg1">
                        <a:alpha val="45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xmlns="" id="{1B977C0C-B904-7058-74AC-27E48AB0E42F}"/>
                  </a:ext>
                </a:extLst>
              </p:cNvPr>
              <p:cNvSpPr/>
              <p:nvPr/>
            </p:nvSpPr>
            <p:spPr>
              <a:xfrm>
                <a:off x="7990899" y="1876697"/>
                <a:ext cx="2698774" cy="2698774"/>
              </a:xfrm>
              <a:prstGeom prst="ellipse">
                <a:avLst/>
              </a:prstGeom>
              <a:noFill/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  <a:alpha val="24000"/>
                      </a:schemeClr>
                    </a:gs>
                    <a:gs pos="100000">
                      <a:schemeClr val="bg1">
                        <a:alpha val="45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xmlns="" id="{ECB65805-035F-8F20-D3A6-BB6DDABF8E56}"/>
                  </a:ext>
                </a:extLst>
              </p:cNvPr>
              <p:cNvSpPr/>
              <p:nvPr/>
            </p:nvSpPr>
            <p:spPr>
              <a:xfrm>
                <a:off x="8515190" y="2388584"/>
                <a:ext cx="1651710" cy="1651710"/>
              </a:xfrm>
              <a:prstGeom prst="ellipse">
                <a:avLst/>
              </a:prstGeom>
              <a:noFill/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  <a:alpha val="24000"/>
                      </a:schemeClr>
                    </a:gs>
                    <a:gs pos="100000">
                      <a:schemeClr val="bg1">
                        <a:alpha val="45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xmlns="" id="{AD7B1016-EF77-D2FF-BBC3-4FD13D6CB06B}"/>
                  </a:ext>
                </a:extLst>
              </p:cNvPr>
              <p:cNvSpPr/>
              <p:nvPr/>
            </p:nvSpPr>
            <p:spPr>
              <a:xfrm>
                <a:off x="6984074" y="869872"/>
                <a:ext cx="4712423" cy="4712423"/>
              </a:xfrm>
              <a:prstGeom prst="ellipse">
                <a:avLst/>
              </a:prstGeom>
              <a:noFill/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  <a:alpha val="24000"/>
                      </a:schemeClr>
                    </a:gs>
                    <a:gs pos="100000">
                      <a:schemeClr val="bg1">
                        <a:alpha val="45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xmlns="" id="{F4D0CE95-B1A1-353E-92A6-ABD61E05B3D9}"/>
                  </a:ext>
                </a:extLst>
              </p:cNvPr>
              <p:cNvSpPr/>
              <p:nvPr/>
            </p:nvSpPr>
            <p:spPr>
              <a:xfrm>
                <a:off x="6537320" y="427101"/>
                <a:ext cx="5574675" cy="5574675"/>
              </a:xfrm>
              <a:prstGeom prst="ellipse">
                <a:avLst/>
              </a:prstGeom>
              <a:noFill/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  <a:alpha val="24000"/>
                      </a:schemeClr>
                    </a:gs>
                    <a:gs pos="100000">
                      <a:schemeClr val="bg1">
                        <a:alpha val="45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F45E2392-E909-AEB8-F223-F6EF8A18EE28}"/>
                </a:ext>
              </a:extLst>
            </p:cNvPr>
            <p:cNvSpPr/>
            <p:nvPr/>
          </p:nvSpPr>
          <p:spPr>
            <a:xfrm>
              <a:off x="6822396" y="1140923"/>
              <a:ext cx="290342" cy="290342"/>
            </a:xfrm>
            <a:prstGeom prst="ellipse">
              <a:avLst/>
            </a:prstGeom>
            <a:noFill/>
            <a:ln w="88900">
              <a:solidFill>
                <a:schemeClr val="bg1"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8EF2A405-FD66-5B31-D783-5FAEF2954640}"/>
                </a:ext>
              </a:extLst>
            </p:cNvPr>
            <p:cNvSpPr/>
            <p:nvPr/>
          </p:nvSpPr>
          <p:spPr>
            <a:xfrm>
              <a:off x="11196683" y="5161879"/>
              <a:ext cx="290342" cy="290342"/>
            </a:xfrm>
            <a:prstGeom prst="ellipse">
              <a:avLst/>
            </a:prstGeom>
            <a:noFill/>
            <a:ln w="88900">
              <a:solidFill>
                <a:schemeClr val="bg1"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04EBC0FF-318D-31ED-C204-F2577CD648A4}"/>
                </a:ext>
              </a:extLst>
            </p:cNvPr>
            <p:cNvSpPr/>
            <p:nvPr/>
          </p:nvSpPr>
          <p:spPr>
            <a:xfrm>
              <a:off x="9559827" y="4334334"/>
              <a:ext cx="171619" cy="171619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49F72028-50CF-C6EA-7BCA-96896316256C}"/>
                </a:ext>
              </a:extLst>
            </p:cNvPr>
            <p:cNvSpPr/>
            <p:nvPr/>
          </p:nvSpPr>
          <p:spPr>
            <a:xfrm>
              <a:off x="10965702" y="758859"/>
              <a:ext cx="230981" cy="230981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E3DE3299-16A3-3C68-276B-CEE5A4845753}"/>
                </a:ext>
              </a:extLst>
            </p:cNvPr>
            <p:cNvSpPr/>
            <p:nvPr/>
          </p:nvSpPr>
          <p:spPr>
            <a:xfrm>
              <a:off x="7180079" y="5002641"/>
              <a:ext cx="112259" cy="112259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Заголовок 1"/>
          <p:cNvSpPr txBox="1"/>
          <p:nvPr/>
        </p:nvSpPr>
        <p:spPr bwMode="auto">
          <a:xfrm>
            <a:off x="558212" y="2411111"/>
            <a:ext cx="11302599" cy="19573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600" b="1" dirty="0">
                <a:solidFill>
                  <a:schemeClr val="bg1"/>
                </a:solidFill>
                <a:latin typeface="Arial"/>
                <a:cs typeface="Arial"/>
              </a:rPr>
              <a:t>Учет интернет-рекламы </a:t>
            </a:r>
            <a:br>
              <a:rPr lang="ru-RU" sz="46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4600" b="1" dirty="0">
                <a:solidFill>
                  <a:schemeClr val="bg1"/>
                </a:solidFill>
                <a:latin typeface="Arial"/>
                <a:cs typeface="Arial"/>
              </a:rPr>
              <a:t>в </a:t>
            </a:r>
            <a:r>
              <a:rPr lang="ru-RU" sz="4600" b="1" dirty="0" smtClean="0">
                <a:solidFill>
                  <a:schemeClr val="bg1"/>
                </a:solidFill>
                <a:latin typeface="Arial"/>
                <a:cs typeface="Arial"/>
              </a:rPr>
              <a:t>Едином реестре интернет-рекламы</a:t>
            </a:r>
            <a:endParaRPr lang="ru-RU" sz="4600" dirty="0"/>
          </a:p>
        </p:txBody>
      </p: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>
            <a:off x="637015" y="4597393"/>
            <a:ext cx="7747777" cy="0"/>
          </a:xfrm>
          <a:prstGeom prst="line">
            <a:avLst/>
          </a:prstGeom>
          <a:ln w="15875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656" y="6366648"/>
            <a:ext cx="874155" cy="2913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7A5B015F-FDA0-7C96-BE73-9A9DE2CD24C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32" y="282811"/>
            <a:ext cx="542101" cy="60074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8845A5C7-75AB-5298-8E43-E1C6855B70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1"/>
          <a:stretch/>
        </p:blipFill>
        <p:spPr>
          <a:xfrm>
            <a:off x="1294628" y="101235"/>
            <a:ext cx="2651348" cy="11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1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598" y="462157"/>
            <a:ext cx="7485230" cy="69273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ПОЛЬЗОВАТЕЛЬСКИЙ ИНТЕРФЕЙС </a:t>
            </a:r>
            <a:br>
              <a:rPr lang="ru-RU" dirty="0" smtClean="0"/>
            </a:br>
            <a:r>
              <a:rPr lang="ru-RU" dirty="0" smtClean="0"/>
              <a:t>ЛИЧНОГО КАБИНЕТА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E4ADA-2C97-4FD3-9F53-7E6C8E8D6D26}" type="slidenum">
              <a:rPr lang="ru-RU" smtClean="0"/>
              <a:t>10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08" y="1419367"/>
            <a:ext cx="10474561" cy="482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9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ПОЛЬЗОВАТЕЛЬСКИЙ ИНТЕРФЕЙС </a:t>
            </a:r>
            <a:br>
              <a:rPr lang="ru-RU" dirty="0" smtClean="0"/>
            </a:br>
            <a:r>
              <a:rPr lang="ru-RU" dirty="0" smtClean="0"/>
              <a:t>ЛИЧНОГО КАБИНЕТА (проверка идентификатора)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E4ADA-2C97-4FD3-9F53-7E6C8E8D6D26}" type="slidenum">
              <a:rPr lang="ru-RU" smtClean="0"/>
              <a:t>11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21" y="1393370"/>
            <a:ext cx="11208072" cy="28893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51" y="4361838"/>
            <a:ext cx="11045847" cy="2023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284" y="5571594"/>
            <a:ext cx="5410345" cy="8690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737" y="2682240"/>
            <a:ext cx="5121521" cy="78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9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соседними углами 37">
            <a:extLst>
              <a:ext uri="{FF2B5EF4-FFF2-40B4-BE49-F238E27FC236}">
                <a16:creationId xmlns:a16="http://schemas.microsoft.com/office/drawing/2014/main" xmlns="" id="{3CF14FEA-E082-36F6-9328-FE91C50C11DE}"/>
              </a:ext>
            </a:extLst>
          </p:cNvPr>
          <p:cNvSpPr/>
          <p:nvPr/>
        </p:nvSpPr>
        <p:spPr>
          <a:xfrm rot="10800000" flipV="1">
            <a:off x="669787" y="1747933"/>
            <a:ext cx="10493867" cy="1308881"/>
          </a:xfrm>
          <a:prstGeom prst="round2SameRect">
            <a:avLst/>
          </a:prstGeom>
          <a:solidFill>
            <a:srgbClr val="005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927F85-7744-33A5-6B78-1E2E868D7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49" y="462157"/>
            <a:ext cx="9585211" cy="692739"/>
          </a:xfrm>
        </p:spPr>
        <p:txBody>
          <a:bodyPr>
            <a:normAutofit fontScale="90000"/>
          </a:bodyPr>
          <a:lstStyle/>
          <a:p>
            <a:r>
              <a:rPr lang="ru-RU" cap="all" dirty="0" smtClean="0"/>
              <a:t>Административная ответственность</a:t>
            </a:r>
            <a:r>
              <a:rPr lang="ru-RU" dirty="0" smtClean="0"/>
              <a:t>*</a:t>
            </a:r>
            <a:br>
              <a:rPr lang="ru-RU" dirty="0" smtClean="0"/>
            </a:b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с 1 сентября 2023 года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D042B36-0886-50F5-C6A7-C64B8068C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16</a:t>
            </a: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6F0BF8B7-0985-BA43-03D1-538CEBF531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655738"/>
              </p:ext>
            </p:extLst>
          </p:nvPr>
        </p:nvGraphicFramePr>
        <p:xfrm>
          <a:off x="701350" y="1759683"/>
          <a:ext cx="10543298" cy="320586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365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03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521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242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83233">
                <a:tc>
                  <a:txBody>
                    <a:bodyPr/>
                    <a:lstStyle/>
                    <a:p>
                      <a:pPr marL="72000" algn="l" fontAlgn="ctr"/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80000" marR="36000" marT="93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ctr" rtl="0" fontAlgn="ctr"/>
                      <a:r>
                        <a:rPr lang="ru-RU" sz="1600" b="0" i="0" u="none" strike="noStrike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Непредоставление</a:t>
                      </a:r>
                      <a:r>
                        <a:rPr lang="ru-RU" sz="1600" b="0" i="0" u="none" strike="noStrike" baseline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сведений в систему</a:t>
                      </a:r>
                    </a:p>
                    <a:p>
                      <a:pPr marL="72000" algn="ctr" rtl="0" fontAlgn="ctr"/>
                      <a:r>
                        <a:rPr lang="ru-RU" sz="1600" b="0" i="0" u="none" strike="noStrike" baseline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(ч. 15 ст. 14.3)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8000" marR="144000" marT="933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ctr" rtl="0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Размещение рекламы </a:t>
                      </a:r>
                    </a:p>
                    <a:p>
                      <a:pPr marL="72000" algn="ctr" rtl="0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без идентификатора </a:t>
                      </a:r>
                    </a:p>
                    <a:p>
                      <a:pPr marL="72000" algn="ctr" rtl="0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(ч. 16 ст. 14.3)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08000" marR="144000" marT="933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ctr" rtl="0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Непредоставление сведений  ОРД</a:t>
                      </a:r>
                    </a:p>
                    <a:p>
                      <a:pPr marL="72000" algn="ctr" rtl="0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(ч. 17 ст. 14.3)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08000" marR="144000" marT="933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877">
                <a:tc>
                  <a:txBody>
                    <a:bodyPr/>
                    <a:lstStyle/>
                    <a:p>
                      <a:pPr marL="0" algn="l" defTabSz="914418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ФИЗИЧЕСКИЕ ЛИЦА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36000" marT="93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800" b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800" b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 </a:t>
                      </a:r>
                      <a:r>
                        <a:rPr lang="ru-RU" sz="1800" b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800" b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тыс. рублей</a:t>
                      </a:r>
                      <a:endParaRPr lang="ru-RU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800" b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800" b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800" b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 </a:t>
                      </a:r>
                      <a:r>
                        <a:rPr lang="ru-RU" sz="1800" b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RU" sz="1800" b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тыс. рублей</a:t>
                      </a:r>
                      <a:endParaRPr lang="ru-RU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81864165"/>
                  </a:ext>
                </a:extLst>
              </a:tr>
              <a:tr h="640877">
                <a:tc>
                  <a:txBody>
                    <a:bodyPr/>
                    <a:lstStyle/>
                    <a:p>
                      <a:pPr marL="0" marR="0" indent="0" algn="l" defTabSz="91441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ДОЛЖНОСТНЫЕ</a:t>
                      </a:r>
                      <a:r>
                        <a:rPr lang="ru-RU" sz="16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ЛИЦА</a:t>
                      </a:r>
                      <a:endParaRPr lang="ru-RU" sz="16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36000" marT="93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800" b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800" b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800" b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 </a:t>
                      </a:r>
                      <a:r>
                        <a:rPr lang="ru-RU" sz="1800" b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RU" sz="1800" b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тыс. рублей</a:t>
                      </a:r>
                      <a:endParaRPr lang="ru-RU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RU" sz="18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 </a:t>
                      </a: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  <a:r>
                        <a:rPr lang="ru-RU" sz="18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тыс. рублей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877">
                <a:tc>
                  <a:txBody>
                    <a:bodyPr/>
                    <a:lstStyle/>
                    <a:p>
                      <a:pPr marL="0" marR="0" indent="0" algn="l" defTabSz="91441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ЮРИДИЧЕСКИЕ</a:t>
                      </a:r>
                      <a:r>
                        <a:rPr lang="ru-RU" sz="16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ЛИЦА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36000" marT="93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  <a:r>
                        <a:rPr lang="ru-RU" sz="18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 </a:t>
                      </a: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ru-RU" sz="18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тыс. рублей</a:t>
                      </a:r>
                      <a:endParaRPr lang="ru-RU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  <a:r>
                        <a:rPr lang="ru-RU" sz="18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 </a:t>
                      </a: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 </a:t>
                      </a:r>
                      <a:r>
                        <a:rPr lang="ru-RU" sz="18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</a:t>
                      </a:r>
                      <a:r>
                        <a:rPr lang="ru-RU" sz="18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 </a:t>
                      </a: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</a:t>
                      </a:r>
                      <a:r>
                        <a:rPr lang="ru-RU" sz="18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тыс. рублей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94821024"/>
                  </a:ext>
                </a:extLst>
              </a:tr>
            </a:tbl>
          </a:graphicData>
        </a:graphic>
      </p:graphicFrame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A114C249-0C0C-B33F-E549-44DBB363C663}"/>
              </a:ext>
            </a:extLst>
          </p:cNvPr>
          <p:cNvGrpSpPr/>
          <p:nvPr/>
        </p:nvGrpSpPr>
        <p:grpSpPr>
          <a:xfrm>
            <a:off x="748750" y="1831387"/>
            <a:ext cx="877327" cy="877327"/>
            <a:chOff x="-660912" y="1265612"/>
            <a:chExt cx="877327" cy="877327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xmlns="" id="{E6F7FD39-5A0B-2646-39B7-65778692EE20}"/>
                </a:ext>
              </a:extLst>
            </p:cNvPr>
            <p:cNvGrpSpPr/>
            <p:nvPr/>
          </p:nvGrpSpPr>
          <p:grpSpPr>
            <a:xfrm>
              <a:off x="-660912" y="1265612"/>
              <a:ext cx="877327" cy="877327"/>
              <a:chOff x="1036948" y="1840589"/>
              <a:chExt cx="1074656" cy="107465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xmlns="" id="{72E8E1AB-3287-67F0-43E3-AF3157355A8E}"/>
                  </a:ext>
                </a:extLst>
              </p:cNvPr>
              <p:cNvSpPr/>
              <p:nvPr/>
            </p:nvSpPr>
            <p:spPr>
              <a:xfrm>
                <a:off x="1036948" y="1840589"/>
                <a:ext cx="1074656" cy="107465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28600" dist="55823" dir="8100000" algn="tr" rotWithShape="0">
                  <a:srgbClr val="005390">
                    <a:alpha val="1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/>
                <a:endParaRPr lang="ru-RU" sz="1400" kern="0">
                  <a:solidFill>
                    <a:prstClr val="white"/>
                  </a:solidFill>
                  <a:latin typeface="DIN Pro Cond Medium"/>
                </a:endParaRPr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xmlns="" id="{28085E02-7000-137F-9ED4-A1A8AC47A8C8}"/>
                  </a:ext>
                </a:extLst>
              </p:cNvPr>
              <p:cNvSpPr/>
              <p:nvPr/>
            </p:nvSpPr>
            <p:spPr>
              <a:xfrm>
                <a:off x="1201654" y="2005098"/>
                <a:ext cx="745244" cy="745244"/>
              </a:xfrm>
              <a:prstGeom prst="ellipse">
                <a:avLst/>
              </a:prstGeom>
              <a:solidFill>
                <a:schemeClr val="tx2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28600" dist="55823" dir="8100000" algn="tr" rotWithShape="0">
                  <a:srgbClr val="005390">
                    <a:alpha val="1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/>
                <a:endParaRPr lang="ru-RU" sz="1400" kern="0">
                  <a:solidFill>
                    <a:prstClr val="white"/>
                  </a:solidFill>
                  <a:latin typeface="DIN Pro Cond Medium"/>
                </a:endParaRPr>
              </a:p>
            </p:txBody>
          </p:sp>
        </p:grp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12B46B60-12E9-A6A0-AA2E-4BE35EF11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0133" y="1533425"/>
              <a:ext cx="349230" cy="34923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15E1B7-5539-7FC7-628F-8F7D9B5119E6}"/>
              </a:ext>
            </a:extLst>
          </p:cNvPr>
          <p:cNvSpPr txBox="1"/>
          <p:nvPr/>
        </p:nvSpPr>
        <p:spPr>
          <a:xfrm>
            <a:off x="669788" y="5944624"/>
            <a:ext cx="105748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  <a:t>*введена Федеральным законом от 24.06.2023 № 274 «О внесении изменений в Кодекс Российской Федерации об административных правонарушениях»</a:t>
            </a:r>
            <a:endParaRPr lang="ru-RU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21009" y="3887534"/>
            <a:ext cx="2140330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7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200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933330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12667" b="15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 rot="16200000">
            <a:off x="2666997" y="-2666996"/>
            <a:ext cx="6858005" cy="12191997"/>
          </a:xfrm>
          <a:prstGeom prst="rect">
            <a:avLst/>
          </a:prstGeom>
          <a:gradFill>
            <a:gsLst>
              <a:gs pos="0">
                <a:schemeClr val="bg1"/>
              </a:gs>
              <a:gs pos="41000">
                <a:schemeClr val="bg1">
                  <a:alpha val="95000"/>
                </a:schemeClr>
              </a:gs>
              <a:gs pos="100000">
                <a:schemeClr val="bg1">
                  <a:shade val="100000"/>
                  <a:satMod val="115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001847"/>
              </a:solidFill>
              <a:latin typeface="Arial"/>
              <a:cs typeface="Arial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0AC73D14-4C0B-F737-5B6A-5C4EB7ED2A73}"/>
              </a:ext>
            </a:extLst>
          </p:cNvPr>
          <p:cNvGrpSpPr/>
          <p:nvPr/>
        </p:nvGrpSpPr>
        <p:grpSpPr>
          <a:xfrm>
            <a:off x="6782456" y="519806"/>
            <a:ext cx="6159624" cy="6150553"/>
            <a:chOff x="6751482" y="91645"/>
            <a:chExt cx="6159624" cy="6150553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xmlns="" id="{4292A88C-E593-CDDF-32A3-00E97477BDBB}"/>
                </a:ext>
              </a:extLst>
            </p:cNvPr>
            <p:cNvGrpSpPr/>
            <p:nvPr/>
          </p:nvGrpSpPr>
          <p:grpSpPr>
            <a:xfrm>
              <a:off x="6760553" y="91645"/>
              <a:ext cx="6150553" cy="6150553"/>
              <a:chOff x="6537320" y="427101"/>
              <a:chExt cx="5574675" cy="5574675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xmlns="" id="{B4F1CA3D-CF5C-809E-1279-46A879A02BFC}"/>
                  </a:ext>
                </a:extLst>
              </p:cNvPr>
              <p:cNvSpPr/>
              <p:nvPr/>
            </p:nvSpPr>
            <p:spPr>
              <a:xfrm>
                <a:off x="7517371" y="1403169"/>
                <a:ext cx="3645831" cy="3645831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xmlns="" id="{1A028D7A-F4B5-0B90-165C-FE1B452398F7}"/>
                  </a:ext>
                </a:extLst>
              </p:cNvPr>
              <p:cNvSpPr/>
              <p:nvPr/>
            </p:nvSpPr>
            <p:spPr>
              <a:xfrm>
                <a:off x="7990899" y="1876697"/>
                <a:ext cx="2698774" cy="2698774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xmlns="" id="{68AFC759-8ADD-E6FB-81EC-F134E1C592BC}"/>
                  </a:ext>
                </a:extLst>
              </p:cNvPr>
              <p:cNvSpPr/>
              <p:nvPr/>
            </p:nvSpPr>
            <p:spPr>
              <a:xfrm>
                <a:off x="8515190" y="2388584"/>
                <a:ext cx="1651710" cy="165171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xmlns="" id="{CCF9B7CA-16E3-9240-1B60-701610C8BC5F}"/>
                  </a:ext>
                </a:extLst>
              </p:cNvPr>
              <p:cNvSpPr/>
              <p:nvPr/>
            </p:nvSpPr>
            <p:spPr>
              <a:xfrm>
                <a:off x="6984074" y="869872"/>
                <a:ext cx="4712423" cy="4712423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xmlns="" id="{8C8CB185-5C5D-2052-0FCC-4DDF581E1170}"/>
                  </a:ext>
                </a:extLst>
              </p:cNvPr>
              <p:cNvSpPr/>
              <p:nvPr/>
            </p:nvSpPr>
            <p:spPr>
              <a:xfrm>
                <a:off x="6537320" y="427101"/>
                <a:ext cx="5574675" cy="5574675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2EE567F4-BC34-3B3B-6CD7-B94B6C68A534}"/>
                </a:ext>
              </a:extLst>
            </p:cNvPr>
            <p:cNvSpPr/>
            <p:nvPr/>
          </p:nvSpPr>
          <p:spPr>
            <a:xfrm>
              <a:off x="6751482" y="1243234"/>
              <a:ext cx="290342" cy="290342"/>
            </a:xfrm>
            <a:prstGeom prst="ellipse">
              <a:avLst/>
            </a:prstGeom>
            <a:noFill/>
            <a:ln w="88900">
              <a:solidFill>
                <a:schemeClr val="bg1">
                  <a:alpha val="5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xmlns="" id="{7E7ABBD5-70B5-6CCB-F1B6-FB93C3F30A97}"/>
                </a:ext>
              </a:extLst>
            </p:cNvPr>
            <p:cNvSpPr/>
            <p:nvPr/>
          </p:nvSpPr>
          <p:spPr>
            <a:xfrm>
              <a:off x="11196683" y="5161879"/>
              <a:ext cx="290342" cy="290342"/>
            </a:xfrm>
            <a:prstGeom prst="ellipse">
              <a:avLst/>
            </a:prstGeom>
            <a:noFill/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xmlns="" id="{42E44EDD-29BA-246A-40A6-E993FB5D1CFE}"/>
                </a:ext>
              </a:extLst>
            </p:cNvPr>
            <p:cNvSpPr/>
            <p:nvPr/>
          </p:nvSpPr>
          <p:spPr>
            <a:xfrm>
              <a:off x="8481060" y="3828881"/>
              <a:ext cx="171619" cy="171619"/>
            </a:xfrm>
            <a:prstGeom prst="ellipse">
              <a:avLst/>
            </a:prstGeom>
            <a:solidFill>
              <a:srgbClr val="33C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C6ABBE36-A2A5-0140-FC09-4D930B38B5D7}"/>
                </a:ext>
              </a:extLst>
            </p:cNvPr>
            <p:cNvSpPr/>
            <p:nvPr/>
          </p:nvSpPr>
          <p:spPr>
            <a:xfrm>
              <a:off x="11625211" y="932228"/>
              <a:ext cx="173308" cy="173308"/>
            </a:xfrm>
            <a:prstGeom prst="ellipse">
              <a:avLst/>
            </a:prstGeom>
            <a:solidFill>
              <a:schemeClr val="bg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0145EEC7-7158-629E-696D-11FA7BF185CA}"/>
                </a:ext>
              </a:extLst>
            </p:cNvPr>
            <p:cNvSpPr/>
            <p:nvPr/>
          </p:nvSpPr>
          <p:spPr>
            <a:xfrm>
              <a:off x="7279139" y="4880721"/>
              <a:ext cx="112259" cy="112259"/>
            </a:xfrm>
            <a:prstGeom prst="ellipse">
              <a:avLst/>
            </a:prstGeom>
            <a:solidFill>
              <a:srgbClr val="33C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xmlns="" id="{E6838B77-7908-DE9A-2E1A-A2BCB35CB5A6}"/>
                </a:ext>
              </a:extLst>
            </p:cNvPr>
            <p:cNvSpPr/>
            <p:nvPr/>
          </p:nvSpPr>
          <p:spPr>
            <a:xfrm>
              <a:off x="9853072" y="1397814"/>
              <a:ext cx="97839" cy="97839"/>
            </a:xfrm>
            <a:prstGeom prst="ellipse">
              <a:avLst/>
            </a:prstGeom>
            <a:solidFill>
              <a:srgbClr val="33CCFF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35A70F06-E673-4808-A5F9-0DC297F22552}"/>
              </a:ext>
            </a:extLst>
          </p:cNvPr>
          <p:cNvSpPr/>
          <p:nvPr/>
        </p:nvSpPr>
        <p:spPr>
          <a:xfrm>
            <a:off x="5587034" y="3427254"/>
            <a:ext cx="5459618" cy="2240280"/>
          </a:xfrm>
          <a:prstGeom prst="roundRect">
            <a:avLst>
              <a:gd name="adj" fmla="val 7339"/>
            </a:avLst>
          </a:prstGeom>
          <a:solidFill>
            <a:srgbClr val="00AEEE"/>
          </a:solidFill>
          <a:ln w="12700" cap="flat" cmpd="sng" algn="ctr">
            <a:noFill/>
            <a:prstDash val="solid"/>
            <a:miter lim="800000"/>
          </a:ln>
          <a:effectLst>
            <a:outerShdw blurRad="168052" dist="55823" dir="8100000" algn="tr" rotWithShape="0">
              <a:srgbClr val="005390">
                <a:alpha val="1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Pro Cond Medium"/>
              <a:ea typeface="+mn-ea"/>
              <a:cs typeface="+mn-cs"/>
            </a:endParaRP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xmlns="" id="{35A70F06-E673-4808-A5F9-0DC297F22552}"/>
              </a:ext>
            </a:extLst>
          </p:cNvPr>
          <p:cNvSpPr/>
          <p:nvPr/>
        </p:nvSpPr>
        <p:spPr>
          <a:xfrm>
            <a:off x="2302761" y="3420035"/>
            <a:ext cx="6299793" cy="2253147"/>
          </a:xfrm>
          <a:prstGeom prst="roundRect">
            <a:avLst>
              <a:gd name="adj" fmla="val 6576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55823" dir="8100000" algn="tr" rotWithShape="0">
              <a:srgbClr val="005390">
                <a:alpha val="1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Pro Cond Medium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5453C7A-0D97-0647-F79A-88E951407CE0}"/>
              </a:ext>
            </a:extLst>
          </p:cNvPr>
          <p:cNvSpPr/>
          <p:nvPr/>
        </p:nvSpPr>
        <p:spPr>
          <a:xfrm rot="5400000">
            <a:off x="1524749" y="2904897"/>
            <a:ext cx="2244225" cy="3265368"/>
          </a:xfrm>
          <a:prstGeom prst="rect">
            <a:avLst/>
          </a:prstGeom>
          <a:gradFill flip="none" rotWithShape="1">
            <a:gsLst>
              <a:gs pos="1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/>
            <a:endParaRPr lang="ru-RU" sz="1400" kern="0" dirty="0">
              <a:solidFill>
                <a:prstClr val="white"/>
              </a:solidFill>
              <a:latin typeface="DIN Pro Cond Medium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35A70F06-E673-4808-A5F9-0DC297F22552}"/>
              </a:ext>
            </a:extLst>
          </p:cNvPr>
          <p:cNvSpPr/>
          <p:nvPr/>
        </p:nvSpPr>
        <p:spPr>
          <a:xfrm>
            <a:off x="5587034" y="998875"/>
            <a:ext cx="5459618" cy="2252426"/>
          </a:xfrm>
          <a:prstGeom prst="roundRect">
            <a:avLst>
              <a:gd name="adj" fmla="val 7339"/>
            </a:avLst>
          </a:prstGeom>
          <a:solidFill>
            <a:srgbClr val="005390"/>
          </a:solidFill>
          <a:ln w="12700" cap="flat" cmpd="sng" algn="ctr">
            <a:noFill/>
            <a:prstDash val="solid"/>
            <a:miter lim="800000"/>
          </a:ln>
          <a:effectLst>
            <a:outerShdw blurRad="168052" dist="55823" dir="8100000" algn="tr" rotWithShape="0">
              <a:srgbClr val="005390">
                <a:alpha val="1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Pro Cond Medium"/>
              <a:ea typeface="+mn-ea"/>
              <a:cs typeface="+mn-cs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35A70F06-E673-4808-A5F9-0DC297F22552}"/>
              </a:ext>
            </a:extLst>
          </p:cNvPr>
          <p:cNvSpPr/>
          <p:nvPr/>
        </p:nvSpPr>
        <p:spPr>
          <a:xfrm>
            <a:off x="567347" y="996614"/>
            <a:ext cx="8054139" cy="2255781"/>
          </a:xfrm>
          <a:prstGeom prst="roundRect">
            <a:avLst>
              <a:gd name="adj" fmla="val 6576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55823" dir="8100000" algn="tr" rotWithShape="0">
              <a:srgbClr val="005390">
                <a:alpha val="1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Pro Cond Medium"/>
              <a:ea typeface="+mn-ea"/>
              <a:cs typeface="+mn-cs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1069079" y="3994214"/>
            <a:ext cx="1074656" cy="1074656"/>
            <a:chOff x="1036948" y="1840589"/>
            <a:chExt cx="1074656" cy="1074656"/>
          </a:xfrm>
        </p:grpSpPr>
        <p:sp>
          <p:nvSpPr>
            <p:cNvPr id="47" name="Овал 46"/>
            <p:cNvSpPr/>
            <p:nvPr/>
          </p:nvSpPr>
          <p:spPr>
            <a:xfrm>
              <a:off x="1036948" y="1840589"/>
              <a:ext cx="1074656" cy="107465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28600" dist="55823" dir="8100000" algn="tr" rotWithShape="0">
                <a:srgbClr val="005390">
                  <a:alpha val="18000"/>
                </a:srgb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ru-RU" sz="1400" kern="0">
                <a:solidFill>
                  <a:prstClr val="white"/>
                </a:solidFill>
                <a:latin typeface="DIN Pro Cond Medium"/>
              </a:endParaRPr>
            </a:p>
          </p:txBody>
        </p:sp>
        <p:sp>
          <p:nvSpPr>
            <p:cNvPr id="48" name="Овал 47"/>
            <p:cNvSpPr/>
            <p:nvPr/>
          </p:nvSpPr>
          <p:spPr>
            <a:xfrm>
              <a:off x="1201654" y="2005098"/>
              <a:ext cx="745244" cy="74524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28600" dist="55823" dir="8100000" algn="tr" rotWithShape="0">
                <a:srgbClr val="005390">
                  <a:alpha val="18000"/>
                </a:srgb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ru-RU" sz="1400" kern="0">
                <a:solidFill>
                  <a:prstClr val="white"/>
                </a:solidFill>
                <a:latin typeface="DIN Pro Cond Medium"/>
              </a:endParaRPr>
            </a:p>
          </p:txBody>
        </p:sp>
      </p:grpSp>
      <p:pic>
        <p:nvPicPr>
          <p:cNvPr id="57" name="Рисунок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01" y="4344151"/>
            <a:ext cx="417812" cy="417812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ебо, человек, тем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953DBB4-AF96-00F1-697C-C102ABFCCC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85" t="6091" r="30458" b="51567"/>
          <a:stretch/>
        </p:blipFill>
        <p:spPr>
          <a:xfrm flipH="1">
            <a:off x="556637" y="997781"/>
            <a:ext cx="3844365" cy="2252426"/>
          </a:xfrm>
          <a:prstGeom prst="roundRect">
            <a:avLst>
              <a:gd name="adj" fmla="val 8376"/>
            </a:avLst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F7789504-1667-7A73-3EF3-5F992D2F108C}"/>
              </a:ext>
            </a:extLst>
          </p:cNvPr>
          <p:cNvSpPr/>
          <p:nvPr/>
        </p:nvSpPr>
        <p:spPr>
          <a:xfrm rot="16200000">
            <a:off x="937101" y="616790"/>
            <a:ext cx="2252952" cy="3013879"/>
          </a:xfrm>
          <a:prstGeom prst="roundRect">
            <a:avLst>
              <a:gd name="adj" fmla="val 8602"/>
            </a:avLst>
          </a:prstGeom>
          <a:gradFill flip="none" rotWithShape="1">
            <a:gsLst>
              <a:gs pos="0">
                <a:srgbClr val="005390">
                  <a:alpha val="38000"/>
                </a:srgbClr>
              </a:gs>
              <a:gs pos="100000">
                <a:srgbClr val="00B0F0">
                  <a:alpha val="3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660400" dist="55823" dir="8100000" algn="tr" rotWithShape="0">
              <a:srgbClr val="005390">
                <a:alpha val="12000"/>
              </a:srgbClr>
            </a:outerShdw>
          </a:effectLst>
        </p:spPr>
        <p:txBody>
          <a:bodyPr rtlCol="0" anchor="ctr"/>
          <a:lstStyle/>
          <a:p>
            <a:pPr algn="ctr" defTabSz="457200"/>
            <a:endParaRPr lang="ru-RU" sz="1400" kern="0">
              <a:solidFill>
                <a:prstClr val="white"/>
              </a:solidFill>
              <a:latin typeface="DIN Pro Cond Medium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069079" y="1508907"/>
            <a:ext cx="1074656" cy="1074656"/>
            <a:chOff x="1036948" y="1840589"/>
            <a:chExt cx="1074656" cy="1074656"/>
          </a:xfrm>
        </p:grpSpPr>
        <p:sp>
          <p:nvSpPr>
            <p:cNvPr id="2" name="Овал 1"/>
            <p:cNvSpPr/>
            <p:nvPr/>
          </p:nvSpPr>
          <p:spPr>
            <a:xfrm>
              <a:off x="1036948" y="1840589"/>
              <a:ext cx="1074656" cy="107465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28600" dist="55823" dir="8100000" algn="tr" rotWithShape="0">
                <a:srgbClr val="005390">
                  <a:alpha val="18000"/>
                </a:srgb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ru-RU" sz="1400" kern="0">
                <a:solidFill>
                  <a:prstClr val="white"/>
                </a:solidFill>
                <a:latin typeface="DIN Pro Cond Medium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1201654" y="2005098"/>
              <a:ext cx="745244" cy="74524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28600" dist="55823" dir="8100000" algn="tr" rotWithShape="0">
                <a:srgbClr val="005390">
                  <a:alpha val="18000"/>
                </a:srgb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ru-RU" sz="1400" kern="0">
                <a:solidFill>
                  <a:prstClr val="white"/>
                </a:solidFill>
                <a:latin typeface="DIN Pro Cond Medium"/>
              </a:endParaRPr>
            </a:p>
          </p:txBody>
        </p:sp>
      </p:grpSp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34" y="1828454"/>
            <a:ext cx="415547" cy="41554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FB9FFB2-BAF1-617C-0F0C-8E4D64A877DC}"/>
              </a:ext>
            </a:extLst>
          </p:cNvPr>
          <p:cNvSpPr/>
          <p:nvPr/>
        </p:nvSpPr>
        <p:spPr>
          <a:xfrm rot="5400000">
            <a:off x="1520386" y="491048"/>
            <a:ext cx="2252952" cy="3265368"/>
          </a:xfrm>
          <a:prstGeom prst="rect">
            <a:avLst/>
          </a:prstGeom>
          <a:gradFill flip="none" rotWithShape="1">
            <a:gsLst>
              <a:gs pos="1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/>
            <a:endParaRPr lang="ru-RU" sz="1400" kern="0" dirty="0">
              <a:solidFill>
                <a:prstClr val="white"/>
              </a:solidFill>
              <a:latin typeface="DIN Pro Cond Medium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29642" y="1430529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buClr>
                <a:srgbClr val="005390"/>
              </a:buClr>
              <a:buSzPct val="60000"/>
            </a:pP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Разъяснения по порядку </a:t>
            </a:r>
            <a:b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учета интернет-рекламы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886727" y="2400517"/>
            <a:ext cx="2411164" cy="462186"/>
            <a:chOff x="2363875" y="2606090"/>
            <a:chExt cx="2074013" cy="462186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2363875" y="2606090"/>
              <a:ext cx="2074013" cy="4621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19100" dist="152400" dir="5400000" algn="ctr" rotWithShape="0">
                <a:srgbClr val="00B0F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451542" y="2667906"/>
              <a:ext cx="15107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 smtClean="0">
                  <a:solidFill>
                    <a:srgbClr val="00539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июль 2023 </a:t>
              </a:r>
              <a:r>
                <a:rPr lang="ru-RU" sz="1600" b="1" dirty="0">
                  <a:solidFill>
                    <a:srgbClr val="00539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года</a:t>
              </a:r>
              <a:endParaRPr lang="ru-RU" sz="1600" b="1" dirty="0">
                <a:solidFill>
                  <a:srgbClr val="005390"/>
                </a:solidFill>
              </a:endParaRPr>
            </a:p>
          </p:txBody>
        </p:sp>
      </p:grpSp>
      <p:sp>
        <p:nvSpPr>
          <p:cNvPr id="42" name="Скругленный прямоугольник 41"/>
          <p:cNvSpPr/>
          <p:nvPr/>
        </p:nvSpPr>
        <p:spPr>
          <a:xfrm>
            <a:off x="17752505" y="3378273"/>
            <a:ext cx="1925427" cy="1780226"/>
          </a:xfrm>
          <a:prstGeom prst="roundRect">
            <a:avLst>
              <a:gd name="adj" fmla="val 810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</a:t>
            </a:r>
            <a:r>
              <a:rPr lang="en-US" dirty="0" smtClean="0"/>
              <a:t>interactivead.ru/wp-content/uploads/2023/02/arir22_rkn-21.02.pdf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6" t="13595" r="22192" b="31744"/>
          <a:stretch/>
        </p:blipFill>
        <p:spPr>
          <a:xfrm>
            <a:off x="549624" y="3415471"/>
            <a:ext cx="3286207" cy="2264819"/>
          </a:xfrm>
          <a:prstGeom prst="roundRect">
            <a:avLst>
              <a:gd name="adj" fmla="val 5594"/>
            </a:avLst>
          </a:prstGeom>
        </p:spPr>
      </p:pic>
      <p:sp>
        <p:nvSpPr>
          <p:cNvPr id="52" name="Прямоугольник: скругленные углы 19">
            <a:extLst>
              <a:ext uri="{FF2B5EF4-FFF2-40B4-BE49-F238E27FC236}">
                <a16:creationId xmlns:a16="http://schemas.microsoft.com/office/drawing/2014/main" xmlns="" id="{5F692F8C-6703-111E-AC32-539A5BB021FA}"/>
              </a:ext>
            </a:extLst>
          </p:cNvPr>
          <p:cNvSpPr/>
          <p:nvPr/>
        </p:nvSpPr>
        <p:spPr>
          <a:xfrm rot="16200000">
            <a:off x="927661" y="3037434"/>
            <a:ext cx="2264821" cy="3020890"/>
          </a:xfrm>
          <a:prstGeom prst="roundRect">
            <a:avLst>
              <a:gd name="adj" fmla="val 4818"/>
            </a:avLst>
          </a:prstGeom>
          <a:gradFill flip="none" rotWithShape="1">
            <a:gsLst>
              <a:gs pos="0">
                <a:srgbClr val="00B0F0">
                  <a:alpha val="65000"/>
                </a:srgbClr>
              </a:gs>
              <a:gs pos="100000">
                <a:srgbClr val="00B0F0">
                  <a:alpha val="3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660400" dist="55823" dir="8100000" algn="tr" rotWithShape="0">
              <a:srgbClr val="005390">
                <a:alpha val="12000"/>
              </a:srgbClr>
            </a:outerShdw>
          </a:effectLst>
        </p:spPr>
        <p:txBody>
          <a:bodyPr rtlCol="0" anchor="ctr"/>
          <a:lstStyle/>
          <a:p>
            <a:pPr algn="ctr" defTabSz="457200"/>
            <a:endParaRPr lang="ru-RU" sz="1400" kern="0">
              <a:solidFill>
                <a:prstClr val="white"/>
              </a:solidFill>
              <a:latin typeface="DIN Pro Cond Medium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FB9FFB2-BAF1-617C-0F0C-8E4D64A877DC}"/>
              </a:ext>
            </a:extLst>
          </p:cNvPr>
          <p:cNvSpPr/>
          <p:nvPr/>
        </p:nvSpPr>
        <p:spPr>
          <a:xfrm rot="5400000">
            <a:off x="1539480" y="3238911"/>
            <a:ext cx="2264820" cy="2617937"/>
          </a:xfrm>
          <a:prstGeom prst="rect">
            <a:avLst/>
          </a:prstGeom>
          <a:gradFill flip="none" rotWithShape="1">
            <a:gsLst>
              <a:gs pos="1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/>
            <a:endParaRPr lang="ru-RU" sz="1400" kern="0" dirty="0">
              <a:solidFill>
                <a:prstClr val="white"/>
              </a:solidFill>
              <a:latin typeface="DIN Pro Cond Medium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843513" y="3583200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buClr>
                <a:srgbClr val="005390"/>
              </a:buClr>
              <a:buSzPct val="60000"/>
            </a:pP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Рекомендации по размещению идентификатора для разных форматов рекламы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736AEC28-A54E-F8F0-D8B3-F61BCB30CA2F}"/>
              </a:ext>
            </a:extLst>
          </p:cNvPr>
          <p:cNvGrpSpPr/>
          <p:nvPr/>
        </p:nvGrpSpPr>
        <p:grpSpPr>
          <a:xfrm>
            <a:off x="2886727" y="4999371"/>
            <a:ext cx="2373118" cy="462186"/>
            <a:chOff x="2363875" y="2606090"/>
            <a:chExt cx="2074013" cy="462186"/>
          </a:xfrm>
        </p:grpSpPr>
        <p:sp>
          <p:nvSpPr>
            <p:cNvPr id="26" name="Скругленный прямоугольник 11">
              <a:extLst>
                <a:ext uri="{FF2B5EF4-FFF2-40B4-BE49-F238E27FC236}">
                  <a16:creationId xmlns:a16="http://schemas.microsoft.com/office/drawing/2014/main" xmlns="" id="{A579B63B-5159-6E50-D5FC-B550E362E434}"/>
                </a:ext>
              </a:extLst>
            </p:cNvPr>
            <p:cNvSpPr/>
            <p:nvPr/>
          </p:nvSpPr>
          <p:spPr>
            <a:xfrm>
              <a:off x="2363875" y="2606090"/>
              <a:ext cx="2074013" cy="4621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19100" dist="152400" dir="5400000" algn="ctr" rotWithShape="0">
                <a:srgbClr val="00B0F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EFF6F7FB-1A23-34EB-7B01-053008285570}"/>
                </a:ext>
              </a:extLst>
            </p:cNvPr>
            <p:cNvSpPr/>
            <p:nvPr/>
          </p:nvSpPr>
          <p:spPr>
            <a:xfrm>
              <a:off x="2451542" y="2667906"/>
              <a:ext cx="17023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00539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</a:t>
              </a:r>
              <a:r>
                <a:rPr lang="ru-RU" sz="1600" b="1" dirty="0" smtClean="0">
                  <a:solidFill>
                    <a:srgbClr val="00539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оябрь 2022 года</a:t>
              </a:r>
              <a:endParaRPr lang="ru-RU" sz="1600" b="1" dirty="0">
                <a:solidFill>
                  <a:srgbClr val="005390"/>
                </a:solidFill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1221479" y="4146614"/>
            <a:ext cx="1074656" cy="1074656"/>
            <a:chOff x="1036948" y="1840589"/>
            <a:chExt cx="1074656" cy="1074656"/>
          </a:xfrm>
        </p:grpSpPr>
        <p:sp>
          <p:nvSpPr>
            <p:cNvPr id="58" name="Овал 57"/>
            <p:cNvSpPr/>
            <p:nvPr/>
          </p:nvSpPr>
          <p:spPr>
            <a:xfrm>
              <a:off x="1036948" y="1840589"/>
              <a:ext cx="1074656" cy="107465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28600" dist="55823" dir="8100000" algn="tr" rotWithShape="0">
                <a:srgbClr val="005390">
                  <a:alpha val="18000"/>
                </a:srgb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ru-RU" sz="1400" kern="0">
                <a:solidFill>
                  <a:prstClr val="white"/>
                </a:solidFill>
                <a:latin typeface="DIN Pro Cond Medium"/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1201654" y="2005098"/>
              <a:ext cx="745244" cy="74524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28600" dist="55823" dir="8100000" algn="tr" rotWithShape="0">
                <a:srgbClr val="005390">
                  <a:alpha val="18000"/>
                </a:srgbClr>
              </a:outerShdw>
            </a:effectLst>
          </p:spPr>
          <p:txBody>
            <a:bodyPr rtlCol="0" anchor="ctr"/>
            <a:lstStyle/>
            <a:p>
              <a:pPr algn="ctr" defTabSz="457200"/>
              <a:endParaRPr lang="ru-RU" sz="1400" kern="0">
                <a:solidFill>
                  <a:prstClr val="white"/>
                </a:solidFill>
                <a:latin typeface="DIN Pro Cond Medium"/>
              </a:endParaRPr>
            </a:p>
          </p:txBody>
        </p:sp>
      </p:grpSp>
      <p:pic>
        <p:nvPicPr>
          <p:cNvPr id="60" name="Рисунок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01" y="4496551"/>
            <a:ext cx="417812" cy="417812"/>
          </a:xfrm>
          <a:prstGeom prst="rect">
            <a:avLst/>
          </a:prstGeom>
        </p:spPr>
      </p:pic>
      <p:pic>
        <p:nvPicPr>
          <p:cNvPr id="1030" name="Picture 6" descr="http://qrcoder.ru/code/?https%3A%2F%2Finteractivead.ru%2Fwp-content%2Fuploads%2F2022%2F11%2Farir22_ads_id_recommendations.pdf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94" y="3601919"/>
            <a:ext cx="1850290" cy="1850291"/>
          </a:xfrm>
          <a:prstGeom prst="rect">
            <a:avLst/>
          </a:prstGeom>
          <a:noFill/>
          <a:effectLst>
            <a:glow rad="127000">
              <a:schemeClr val="accent1">
                <a:alpha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interactivead.ru%2Fwp-content%2Fuploads%2F2023%2F08%2Farir23_rkn.pdf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560" y="1266479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Заголовок 1">
            <a:extLst>
              <a:ext uri="{FF2B5EF4-FFF2-40B4-BE49-F238E27FC236}">
                <a16:creationId xmlns:a16="http://schemas.microsoft.com/office/drawing/2014/main" xmlns="" id="{26E82CF0-9010-8887-54BB-B5C339FDA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13" y="245711"/>
            <a:ext cx="9581263" cy="692739"/>
          </a:xfrm>
        </p:spPr>
        <p:txBody>
          <a:bodyPr>
            <a:normAutofit/>
          </a:bodyPr>
          <a:lstStyle/>
          <a:p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</a:rPr>
              <a:t>СПРАВОЧНО-ИНФОРМАЦИОННЫЕ МАТЕРИАЛЫ</a:t>
            </a:r>
            <a:endParaRPr lang="ru-RU" sz="2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1" name="Номер слайда 3">
            <a:extLst>
              <a:ext uri="{FF2B5EF4-FFF2-40B4-BE49-F238E27FC236}">
                <a16:creationId xmlns:a16="http://schemas.microsoft.com/office/drawing/2014/main" xmlns="" id="{1D042B36-0886-50F5-C6A7-C64B8068C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3293" y="6464303"/>
            <a:ext cx="2743200" cy="365125"/>
          </a:xfrm>
        </p:spPr>
        <p:txBody>
          <a:bodyPr/>
          <a:lstStyle/>
          <a:p>
            <a:r>
              <a:rPr lang="ru-RU" dirty="0" smtClean="0"/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923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1" y="0"/>
            <a:ext cx="12265377" cy="6857990"/>
          </a:xfrm>
          <a:prstGeom prst="rect">
            <a:avLst/>
          </a:prstGeom>
          <a:gradFill flip="none" rotWithShape="1">
            <a:gsLst>
              <a:gs pos="0">
                <a:srgbClr val="005390">
                  <a:alpha val="17000"/>
                </a:srgbClr>
              </a:gs>
              <a:gs pos="100000">
                <a:schemeClr val="bg1">
                  <a:lumMod val="95000"/>
                  <a:alpha val="1000"/>
                </a:schemeClr>
              </a:gs>
              <a:gs pos="56000">
                <a:srgbClr val="00AEEE">
                  <a:alpha val="2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 flipV="1">
            <a:off x="686213" y="2588994"/>
            <a:ext cx="0" cy="1627096"/>
          </a:xfrm>
          <a:prstGeom prst="line">
            <a:avLst/>
          </a:prstGeom>
          <a:ln w="15875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/>
          <p:nvPr/>
        </p:nvSpPr>
        <p:spPr bwMode="auto">
          <a:xfrm>
            <a:off x="1032007" y="2393754"/>
            <a:ext cx="6547660" cy="15730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7200" b="1" dirty="0">
                <a:solidFill>
                  <a:schemeClr val="bg1"/>
                </a:solidFill>
                <a:latin typeface="Arial"/>
                <a:cs typeface="Arial"/>
              </a:rPr>
              <a:t>Спасибо </a:t>
            </a:r>
            <a:br>
              <a:rPr lang="ru-RU" sz="72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7200" b="1" dirty="0">
                <a:solidFill>
                  <a:schemeClr val="bg1"/>
                </a:solidFill>
                <a:latin typeface="Arial"/>
                <a:cs typeface="Arial"/>
              </a:rPr>
              <a:t>за внимание!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6757063" y="183085"/>
            <a:ext cx="6150553" cy="6150553"/>
            <a:chOff x="6760553" y="91645"/>
            <a:chExt cx="6150553" cy="6150553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6760553" y="91645"/>
              <a:ext cx="6150553" cy="6150553"/>
              <a:chOff x="6537320" y="427101"/>
              <a:chExt cx="5574675" cy="5574675"/>
            </a:xfrm>
          </p:grpSpPr>
          <p:sp>
            <p:nvSpPr>
              <p:cNvPr id="21" name="Овал 20"/>
              <p:cNvSpPr/>
              <p:nvPr/>
            </p:nvSpPr>
            <p:spPr>
              <a:xfrm>
                <a:off x="7517371" y="1403169"/>
                <a:ext cx="3645831" cy="3645831"/>
              </a:xfrm>
              <a:prstGeom prst="ellipse">
                <a:avLst/>
              </a:prstGeom>
              <a:noFill/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  <a:alpha val="24000"/>
                      </a:schemeClr>
                    </a:gs>
                    <a:gs pos="100000">
                      <a:schemeClr val="bg1">
                        <a:alpha val="45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7990899" y="1876697"/>
                <a:ext cx="2698774" cy="2698774"/>
              </a:xfrm>
              <a:prstGeom prst="ellipse">
                <a:avLst/>
              </a:prstGeom>
              <a:noFill/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  <a:alpha val="24000"/>
                      </a:schemeClr>
                    </a:gs>
                    <a:gs pos="100000">
                      <a:schemeClr val="bg1">
                        <a:alpha val="45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8515190" y="2388584"/>
                <a:ext cx="1651710" cy="1651710"/>
              </a:xfrm>
              <a:prstGeom prst="ellipse">
                <a:avLst/>
              </a:prstGeom>
              <a:noFill/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  <a:alpha val="24000"/>
                      </a:schemeClr>
                    </a:gs>
                    <a:gs pos="100000">
                      <a:schemeClr val="bg1">
                        <a:alpha val="45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6984074" y="869872"/>
                <a:ext cx="4712423" cy="4712423"/>
              </a:xfrm>
              <a:prstGeom prst="ellipse">
                <a:avLst/>
              </a:prstGeom>
              <a:noFill/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  <a:alpha val="24000"/>
                      </a:schemeClr>
                    </a:gs>
                    <a:gs pos="100000">
                      <a:schemeClr val="bg1">
                        <a:alpha val="45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6537320" y="427101"/>
                <a:ext cx="5574675" cy="5574675"/>
              </a:xfrm>
              <a:prstGeom prst="ellipse">
                <a:avLst/>
              </a:prstGeom>
              <a:noFill/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  <a:alpha val="24000"/>
                      </a:schemeClr>
                    </a:gs>
                    <a:gs pos="100000">
                      <a:schemeClr val="bg1">
                        <a:alpha val="45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9" name="Овал 28"/>
            <p:cNvSpPr/>
            <p:nvPr/>
          </p:nvSpPr>
          <p:spPr>
            <a:xfrm>
              <a:off x="6822396" y="1140923"/>
              <a:ext cx="290342" cy="290342"/>
            </a:xfrm>
            <a:prstGeom prst="ellipse">
              <a:avLst/>
            </a:prstGeom>
            <a:noFill/>
            <a:ln w="88900">
              <a:solidFill>
                <a:schemeClr val="bg1"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11196683" y="5161879"/>
              <a:ext cx="290342" cy="290342"/>
            </a:xfrm>
            <a:prstGeom prst="ellipse">
              <a:avLst/>
            </a:prstGeom>
            <a:noFill/>
            <a:ln w="88900">
              <a:solidFill>
                <a:schemeClr val="bg1"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9559827" y="4334334"/>
              <a:ext cx="171619" cy="171619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10965702" y="758859"/>
              <a:ext cx="230981" cy="230981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7180079" y="5002641"/>
              <a:ext cx="112259" cy="112259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5103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МАРКИРОВКА РЕКЛАМЫ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>
                <a:solidFill>
                  <a:srgbClr val="005290"/>
                </a:solidFill>
                <a:latin typeface="Times New Roman" pitchFamily="18" charset="0"/>
                <a:cs typeface="Times New Roman" pitchFamily="18" charset="0"/>
              </a:rPr>
              <a:t>Маркировка рекламы - это</a:t>
            </a:r>
            <a:endParaRPr lang="ru-RU" sz="4800" dirty="0">
              <a:solidFill>
                <a:srgbClr val="00529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265DA-81D6-4092-B6C5-08F21DC4A8F6}" type="slidenum">
              <a:rPr lang="ru-RU" smtClean="0"/>
              <a:t>2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88894" y="1640540"/>
            <a:ext cx="2895600" cy="2303930"/>
          </a:xfrm>
          <a:prstGeom prst="roundRect">
            <a:avLst/>
          </a:prstGeom>
          <a:solidFill>
            <a:srgbClr val="FA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5290"/>
                </a:solidFill>
                <a:cs typeface="Times New Roman" pitchFamily="18" charset="0"/>
              </a:rPr>
              <a:t>До размещения</a:t>
            </a:r>
          </a:p>
          <a:p>
            <a:pPr algn="ctr"/>
            <a:endParaRPr lang="ru-RU" sz="2400" dirty="0">
              <a:solidFill>
                <a:srgbClr val="005290"/>
              </a:solidFill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005290"/>
                </a:solidFill>
                <a:cs typeface="Times New Roman" pitchFamily="18" charset="0"/>
              </a:rPr>
              <a:t>Регистрация креатива и получение токена</a:t>
            </a:r>
            <a:endParaRPr lang="ru-RU" sz="2400" dirty="0">
              <a:solidFill>
                <a:srgbClr val="005290"/>
              </a:solidFill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79976" y="1649504"/>
            <a:ext cx="3576917" cy="2384613"/>
          </a:xfrm>
          <a:prstGeom prst="roundRect">
            <a:avLst/>
          </a:prstGeom>
          <a:solidFill>
            <a:srgbClr val="FA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5290"/>
                </a:solidFill>
                <a:cs typeface="Times New Roman" pitchFamily="18" charset="0"/>
              </a:rPr>
              <a:t>После  размещения</a:t>
            </a:r>
          </a:p>
          <a:p>
            <a:pPr algn="ctr"/>
            <a:endParaRPr lang="ru-RU" sz="2400" dirty="0">
              <a:solidFill>
                <a:srgbClr val="005290"/>
              </a:solidFill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005290"/>
                </a:solidFill>
                <a:cs typeface="Times New Roman" pitchFamily="18" charset="0"/>
              </a:rPr>
              <a:t>Передача сведений о рекламе и факте </a:t>
            </a:r>
            <a:r>
              <a:rPr lang="ru-RU" sz="2400" dirty="0">
                <a:solidFill>
                  <a:srgbClr val="005290"/>
                </a:solidFill>
                <a:cs typeface="Times New Roman" pitchFamily="18" charset="0"/>
              </a:rPr>
              <a:t>е</a:t>
            </a:r>
            <a:r>
              <a:rPr lang="ru-RU" sz="2400" dirty="0" smtClean="0">
                <a:solidFill>
                  <a:srgbClr val="005290"/>
                </a:solidFill>
                <a:cs typeface="Times New Roman" pitchFamily="18" charset="0"/>
              </a:rPr>
              <a:t>ё размещения в ЕРИР</a:t>
            </a:r>
            <a:endParaRPr lang="ru-RU" sz="2400" dirty="0">
              <a:solidFill>
                <a:srgbClr val="005290"/>
              </a:solidFill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22058" y="1649505"/>
            <a:ext cx="3657601" cy="2366683"/>
          </a:xfrm>
          <a:prstGeom prst="roundRect">
            <a:avLst/>
          </a:prstGeom>
          <a:solidFill>
            <a:srgbClr val="FA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5290"/>
                </a:solidFill>
                <a:cs typeface="Times New Roman" pitchFamily="18" charset="0"/>
              </a:rPr>
              <a:t>Во время размещения</a:t>
            </a:r>
          </a:p>
          <a:p>
            <a:pPr algn="ctr"/>
            <a:endParaRPr lang="ru-RU" sz="2400" dirty="0">
              <a:solidFill>
                <a:srgbClr val="005290"/>
              </a:solidFill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005290"/>
                </a:solidFill>
                <a:cs typeface="Times New Roman" pitchFamily="18" charset="0"/>
              </a:rPr>
              <a:t>Наличие токена, метка «реклама» и указание на рекламодателя</a:t>
            </a:r>
            <a:endParaRPr lang="ru-RU" sz="2400" dirty="0">
              <a:solidFill>
                <a:srgbClr val="005290"/>
              </a:solidFill>
              <a:cs typeface="Times New Roman" pitchFamily="18" charset="0"/>
            </a:endParaRPr>
          </a:p>
        </p:txBody>
      </p:sp>
      <p:pic>
        <p:nvPicPr>
          <p:cNvPr id="8" name="Рисунок 7" descr="https://sli24.ru/wp-content/uploads/f/6/8/f68761c82869d12e16982b2b39d2ebd5.jpe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7" t="13455" r="1626" b="7636"/>
          <a:stretch/>
        </p:blipFill>
        <p:spPr bwMode="auto">
          <a:xfrm>
            <a:off x="788894" y="4204447"/>
            <a:ext cx="10578353" cy="2277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57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5CC20E-56FB-68BF-7F6C-691B78C15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ПОРЯДОК ДЕЙСТВИЙ УЧАСТНИКА РЫНКА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B526C30-D18A-D73B-2D3D-96CAF7991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E4ADA-2C97-4FD3-9F53-7E6C8E8D6D26}" type="slidenum">
              <a:rPr lang="ru-RU" smtClean="0"/>
              <a:t>3</a:t>
            </a:fld>
            <a:endParaRPr lang="ru-RU"/>
          </a:p>
        </p:txBody>
      </p:sp>
      <p:sp>
        <p:nvSpPr>
          <p:cNvPr id="6" name="Скругленный прямоугольник 67">
            <a:extLst>
              <a:ext uri="{FF2B5EF4-FFF2-40B4-BE49-F238E27FC236}">
                <a16:creationId xmlns:a16="http://schemas.microsoft.com/office/drawing/2014/main" xmlns="" id="{287AB736-47B0-6056-15BE-5B14898DB96B}"/>
              </a:ext>
            </a:extLst>
          </p:cNvPr>
          <p:cNvSpPr/>
          <p:nvPr/>
        </p:nvSpPr>
        <p:spPr>
          <a:xfrm>
            <a:off x="9824112" y="2683394"/>
            <a:ext cx="1782382" cy="480532"/>
          </a:xfrm>
          <a:prstGeom prst="roundRect">
            <a:avLst/>
          </a:prstGeom>
          <a:noFill/>
          <a:ln w="349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60400" dist="55823" dir="8100000" algn="tr" rotWithShape="0">
              <a:srgbClr val="00539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005290"/>
                </a:solidFill>
                <a:cs typeface="Arial" panose="020B0604020202020204" pitchFamily="34" charset="0"/>
              </a:rPr>
              <a:t>erid</a:t>
            </a:r>
            <a:r>
              <a:rPr lang="ru-RU" sz="1600" dirty="0" smtClean="0">
                <a:solidFill>
                  <a:srgbClr val="005290"/>
                </a:solidFill>
                <a:cs typeface="Arial" panose="020B0604020202020204" pitchFamily="34" charset="0"/>
              </a:rPr>
              <a:t>: 5</a:t>
            </a:r>
            <a:r>
              <a:rPr lang="en-US" sz="1600" dirty="0" err="1" smtClean="0">
                <a:solidFill>
                  <a:srgbClr val="005290"/>
                </a:solidFill>
                <a:cs typeface="Arial" panose="020B0604020202020204" pitchFamily="34" charset="0"/>
              </a:rPr>
              <a:t>UGifMtBS</a:t>
            </a:r>
            <a:endParaRPr lang="ru-RU" sz="1600" dirty="0">
              <a:solidFill>
                <a:srgbClr val="005290"/>
              </a:solidFill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C51B202-320F-7614-EF60-A7819D1FEAFE}"/>
              </a:ext>
            </a:extLst>
          </p:cNvPr>
          <p:cNvSpPr/>
          <p:nvPr/>
        </p:nvSpPr>
        <p:spPr>
          <a:xfrm>
            <a:off x="6215093" y="2484652"/>
            <a:ext cx="3322318" cy="855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defTabSz="914418">
              <a:buClr>
                <a:schemeClr val="tx2"/>
              </a:buClr>
              <a:buSzPct val="100000"/>
              <a:buFont typeface="DIN Pro Cond Medium" panose="020B0606020101010102" pitchFamily="34" charset="-52"/>
              <a:buChar char="→"/>
            </a:pPr>
            <a:r>
              <a:rPr lang="ru-RU" sz="1600" dirty="0" smtClean="0">
                <a:cs typeface="Arial" panose="020B0604020202020204" pitchFamily="34" charset="0"/>
              </a:rPr>
              <a:t>ОБРАЗЕЦ </a:t>
            </a:r>
            <a:r>
              <a:rPr lang="ru-RU" sz="1600" dirty="0">
                <a:cs typeface="Arial" panose="020B0604020202020204" pitchFamily="34" charset="0"/>
              </a:rPr>
              <a:t>КРЕАТИВА</a:t>
            </a:r>
          </a:p>
          <a:p>
            <a:pPr marL="285750" indent="-285750" defTabSz="914418">
              <a:buClr>
                <a:schemeClr val="tx2"/>
              </a:buClr>
              <a:buSzPct val="100000"/>
              <a:buFont typeface="DIN Pro Cond Medium" panose="020B0606020101010102" pitchFamily="34" charset="-52"/>
              <a:buChar char="→"/>
            </a:pPr>
            <a:r>
              <a:rPr lang="ru-RU" sz="1600" dirty="0">
                <a:cs typeface="Arial" panose="020B0604020202020204" pitchFamily="34" charset="0"/>
              </a:rPr>
              <a:t>ОПИСАНИЕ ОБЪЕКТА РЕКЛАМИРОВАНИЯ</a:t>
            </a:r>
          </a:p>
          <a:p>
            <a:pPr marL="285750" indent="-285750" defTabSz="914418">
              <a:buClr>
                <a:schemeClr val="tx2"/>
              </a:buClr>
              <a:buSzPct val="100000"/>
              <a:buFont typeface="DIN Pro Cond Medium" panose="020B0606020101010102" pitchFamily="34" charset="-52"/>
              <a:buChar char="→"/>
            </a:pPr>
            <a:r>
              <a:rPr lang="ru-RU" sz="1600" dirty="0">
                <a:cs typeface="Arial" panose="020B0604020202020204" pitchFamily="34" charset="0"/>
              </a:rPr>
              <a:t>ТЕКСТОВЫЕ ДАННЫЕ КРЕАТИВА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2583F1C-07BA-118C-5063-8BE13DFE1DB7}"/>
              </a:ext>
            </a:extLst>
          </p:cNvPr>
          <p:cNvCxnSpPr>
            <a:cxnSpLocks/>
          </p:cNvCxnSpPr>
          <p:nvPr/>
        </p:nvCxnSpPr>
        <p:spPr>
          <a:xfrm>
            <a:off x="685800" y="3813065"/>
            <a:ext cx="1092069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61E5B91-A0AE-B2C7-B231-DFC1058F1D3A}"/>
              </a:ext>
            </a:extLst>
          </p:cNvPr>
          <p:cNvSpPr txBox="1"/>
          <p:nvPr/>
        </p:nvSpPr>
        <p:spPr>
          <a:xfrm>
            <a:off x="591418" y="2683394"/>
            <a:ext cx="3040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ВНЕСТИ ДАННЫЕ О ДОГОВОРЕ И КРЕАТИВЕ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ПОЛУЧИТЬ ИДЕНТИФИКАТОР РЕКЛАМЫ</a:t>
            </a:r>
            <a:endParaRPr lang="ru-RU" sz="14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61E5B91-A0AE-B2C7-B231-DFC1058F1D3A}"/>
              </a:ext>
            </a:extLst>
          </p:cNvPr>
          <p:cNvSpPr txBox="1"/>
          <p:nvPr/>
        </p:nvSpPr>
        <p:spPr>
          <a:xfrm>
            <a:off x="657574" y="5402760"/>
            <a:ext cx="2554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ОТЧИТАТЬСЯ В ТЕЧЕНИЕ 30 ДНЕЙ 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ПО ОКОНЧАНИИ МЕСЯЦА РАЗМЕЩЕНИЯ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61E5B91-A0AE-B2C7-B231-DFC1058F1D3A}"/>
              </a:ext>
            </a:extLst>
          </p:cNvPr>
          <p:cNvSpPr txBox="1"/>
          <p:nvPr/>
        </p:nvSpPr>
        <p:spPr>
          <a:xfrm>
            <a:off x="580597" y="4000389"/>
            <a:ext cx="27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РАЗМЕСТИТЬ ИДЕНТИФИКАТОР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ДО (ПРИ) ПУБЛИКАЦИИ КРЕАТИВА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32583F1C-07BA-118C-5063-8BE13DFE1DB7}"/>
              </a:ext>
            </a:extLst>
          </p:cNvPr>
          <p:cNvCxnSpPr>
            <a:cxnSpLocks/>
          </p:cNvCxnSpPr>
          <p:nvPr/>
        </p:nvCxnSpPr>
        <p:spPr>
          <a:xfrm>
            <a:off x="685800" y="4628485"/>
            <a:ext cx="10920693" cy="3607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32583F1C-07BA-118C-5063-8BE13DFE1DB7}"/>
              </a:ext>
            </a:extLst>
          </p:cNvPr>
          <p:cNvCxnSpPr>
            <a:cxnSpLocks/>
          </p:cNvCxnSpPr>
          <p:nvPr/>
        </p:nvCxnSpPr>
        <p:spPr>
          <a:xfrm flipV="1">
            <a:off x="657574" y="2057400"/>
            <a:ext cx="10948919" cy="1114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61E5B91-A0AE-B2C7-B231-DFC1058F1D3A}"/>
              </a:ext>
            </a:extLst>
          </p:cNvPr>
          <p:cNvSpPr txBox="1"/>
          <p:nvPr/>
        </p:nvSpPr>
        <p:spPr>
          <a:xfrm>
            <a:off x="580597" y="1367123"/>
            <a:ext cx="5152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ВЫБРАТЬ ОПЕРАТОРА РЕКЛАМНЫХ ДАННЫХ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ЗАКЛЮЧИТЬ ДОГОВОР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87407CD-CBCE-F6A9-B936-58B8DA3E9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093" y="1450824"/>
            <a:ext cx="288000" cy="273852"/>
          </a:xfrm>
          <a:prstGeom prst="rect">
            <a:avLst/>
          </a:prstGeom>
        </p:spPr>
      </p:pic>
      <p:pic>
        <p:nvPicPr>
          <p:cNvPr id="39" name="Picture 2" descr="Файл:Новый логотип Вконтакте 2022.jpg — Википедия">
            <a:extLst>
              <a:ext uri="{FF2B5EF4-FFF2-40B4-BE49-F238E27FC236}">
                <a16:creationId xmlns:a16="http://schemas.microsoft.com/office/drawing/2014/main" xmlns="" id="{75D6B8D7-C1C5-8F9B-FA07-9F80D8C52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839" y="1441064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Дело о взыскании миллиарда со Сбербанка за новый логотип завершено - ИА  REGNUM">
            <a:extLst>
              <a:ext uri="{FF2B5EF4-FFF2-40B4-BE49-F238E27FC236}">
                <a16:creationId xmlns:a16="http://schemas.microsoft.com/office/drawing/2014/main" xmlns="" id="{722330F2-D539-3B5F-1B5A-A31320284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2" t="6601" r="22734" b="6747"/>
          <a:stretch/>
        </p:blipFill>
        <p:spPr bwMode="auto">
          <a:xfrm>
            <a:off x="7653117" y="1459064"/>
            <a:ext cx="252673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BD7CE8B-FDEB-ECE4-5FE5-E3166CBAC7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95" t="17081" r="39502" b="44651"/>
          <a:stretch/>
        </p:blipFill>
        <p:spPr>
          <a:xfrm>
            <a:off x="11162288" y="1429584"/>
            <a:ext cx="288000" cy="3109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3574D4E9-A1DD-9C7F-E958-E62CE7FA6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0044" y="1503246"/>
            <a:ext cx="748051" cy="16363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1E3DE736-9205-B01D-B6A9-8539E7131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157" y="1477064"/>
            <a:ext cx="747245" cy="216000"/>
          </a:xfrm>
          <a:prstGeom prst="rect">
            <a:avLst/>
          </a:prstGeom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1C51B202-320F-7614-EF60-A7819D1FEAFE}"/>
              </a:ext>
            </a:extLst>
          </p:cNvPr>
          <p:cNvSpPr/>
          <p:nvPr/>
        </p:nvSpPr>
        <p:spPr>
          <a:xfrm>
            <a:off x="3723881" y="2257517"/>
            <a:ext cx="3322318" cy="13566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defTabSz="914418">
              <a:buClr>
                <a:schemeClr val="tx2"/>
              </a:buClr>
              <a:buSzPct val="100000"/>
              <a:buFont typeface="DIN Pro Cond Medium" panose="020B0606020101010102" pitchFamily="34" charset="-52"/>
              <a:buChar char="→"/>
            </a:pPr>
            <a:r>
              <a:rPr lang="ru-RU" sz="1600" dirty="0" smtClean="0">
                <a:cs typeface="Arial" panose="020B0604020202020204" pitchFamily="34" charset="0"/>
              </a:rPr>
              <a:t>РЕКВИЗИТЫ ДОГОВОРА</a:t>
            </a:r>
            <a:endParaRPr lang="ru-RU" sz="1600" dirty="0">
              <a:cs typeface="Arial" panose="020B0604020202020204" pitchFamily="34" charset="0"/>
            </a:endParaRPr>
          </a:p>
          <a:p>
            <a:pPr marL="285750" indent="-285750" defTabSz="914418">
              <a:buClr>
                <a:schemeClr val="tx2"/>
              </a:buClr>
              <a:buSzPct val="100000"/>
              <a:buFont typeface="DIN Pro Cond Medium" panose="020B0606020101010102" pitchFamily="34" charset="-52"/>
              <a:buChar char="→"/>
            </a:pPr>
            <a:r>
              <a:rPr lang="ru-RU" sz="1600" dirty="0" smtClean="0">
                <a:cs typeface="Arial" panose="020B0604020202020204" pitchFamily="34" charset="0"/>
              </a:rPr>
              <a:t>ЗАКАЗЧИК</a:t>
            </a:r>
            <a:endParaRPr lang="ru-RU" sz="1600" dirty="0">
              <a:cs typeface="Arial" panose="020B0604020202020204" pitchFamily="34" charset="0"/>
            </a:endParaRPr>
          </a:p>
          <a:p>
            <a:pPr marL="285750" indent="-285750" defTabSz="914418">
              <a:buClr>
                <a:schemeClr val="tx2"/>
              </a:buClr>
              <a:buSzPct val="100000"/>
              <a:buFont typeface="DIN Pro Cond Medium" panose="020B0606020101010102" pitchFamily="34" charset="-52"/>
              <a:buChar char="→"/>
            </a:pPr>
            <a:r>
              <a:rPr lang="ru-RU" sz="1600" dirty="0" smtClean="0">
                <a:cs typeface="Arial" panose="020B0604020202020204" pitchFamily="34" charset="0"/>
              </a:rPr>
              <a:t>ИНН </a:t>
            </a:r>
            <a:r>
              <a:rPr lang="ru-RU" sz="1600" dirty="0">
                <a:cs typeface="Arial" panose="020B0604020202020204" pitchFamily="34" charset="0"/>
              </a:rPr>
              <a:t>ЗАКАЗЧИКА</a:t>
            </a:r>
          </a:p>
          <a:p>
            <a:pPr marL="285750" indent="-285750" defTabSz="914418">
              <a:buClr>
                <a:schemeClr val="tx2"/>
              </a:buClr>
              <a:buSzPct val="100000"/>
              <a:buFont typeface="DIN Pro Cond Medium" panose="020B0606020101010102" pitchFamily="34" charset="-52"/>
              <a:buChar char="→"/>
            </a:pPr>
            <a:r>
              <a:rPr lang="ru-RU" sz="1600" dirty="0">
                <a:cs typeface="Arial" panose="020B0604020202020204" pitchFamily="34" charset="0"/>
              </a:rPr>
              <a:t>ИСПОЛНИТЕЛЬ</a:t>
            </a:r>
          </a:p>
          <a:p>
            <a:pPr marL="285750" indent="-285750" defTabSz="914418">
              <a:buClr>
                <a:schemeClr val="tx2"/>
              </a:buClr>
              <a:buSzPct val="100000"/>
              <a:buFont typeface="DIN Pro Cond Medium" panose="020B0606020101010102" pitchFamily="34" charset="-52"/>
              <a:buChar char="→"/>
            </a:pPr>
            <a:r>
              <a:rPr lang="ru-RU" sz="1600" dirty="0">
                <a:cs typeface="Arial" panose="020B0604020202020204" pitchFamily="34" charset="0"/>
              </a:rPr>
              <a:t>ИНН </a:t>
            </a:r>
            <a:r>
              <a:rPr lang="ru-RU" sz="1600" dirty="0" smtClean="0">
                <a:cs typeface="Arial" panose="020B0604020202020204" pitchFamily="34" charset="0"/>
              </a:rPr>
              <a:t>ИСПОЛНИТЕЛЯ</a:t>
            </a:r>
          </a:p>
          <a:p>
            <a:pPr defTabSz="914418">
              <a:buClr>
                <a:schemeClr val="tx2"/>
              </a:buClr>
              <a:buSzPct val="100000"/>
            </a:pP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1C51B202-320F-7614-EF60-A7819D1FEAFE}"/>
              </a:ext>
            </a:extLst>
          </p:cNvPr>
          <p:cNvSpPr/>
          <p:nvPr/>
        </p:nvSpPr>
        <p:spPr>
          <a:xfrm>
            <a:off x="3723881" y="3995410"/>
            <a:ext cx="8048951" cy="594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defTabSz="914418">
              <a:buClr>
                <a:schemeClr val="tx2"/>
              </a:buClr>
              <a:buSzPct val="100000"/>
              <a:buFont typeface="DIN Pro Cond Medium" panose="020B0606020101010102" pitchFamily="34" charset="-52"/>
              <a:buChar char="→"/>
            </a:pPr>
            <a:r>
              <a:rPr lang="ru-RU" sz="1600" dirty="0"/>
              <a:t>https://</a:t>
            </a:r>
            <a:r>
              <a:rPr lang="ru-RU" sz="1600" dirty="0" smtClean="0"/>
              <a:t>bekepark.ru</a:t>
            </a:r>
            <a:r>
              <a:rPr lang="ru-RU" sz="1600" dirty="0"/>
              <a:t>/?utm_source=yandex_search&amp;utm_medium=cpc&amp;utm_campaign=54948664&amp;utm_content=ЦенаСот&amp;utm_</a:t>
            </a:r>
            <a:r>
              <a:rPr lang="en-US" sz="1600" dirty="0" err="1">
                <a:solidFill>
                  <a:srgbClr val="005290"/>
                </a:solidFill>
              </a:rPr>
              <a:t>erid</a:t>
            </a:r>
            <a:r>
              <a:rPr lang="ru-RU" sz="1600" dirty="0">
                <a:solidFill>
                  <a:srgbClr val="005290"/>
                </a:solidFill>
              </a:rPr>
              <a:t>=5</a:t>
            </a:r>
            <a:r>
              <a:rPr lang="en-US" sz="1600" dirty="0" err="1">
                <a:solidFill>
                  <a:srgbClr val="005290"/>
                </a:solidFill>
              </a:rPr>
              <a:t>UGfMtBS</a:t>
            </a:r>
            <a:r>
              <a:rPr lang="en-US" sz="1600" dirty="0"/>
              <a:t>_</a:t>
            </a:r>
            <a:r>
              <a:rPr lang="ru-RU" sz="1600" dirty="0" err="1"/>
              <a:t>term</a:t>
            </a:r>
            <a:r>
              <a:rPr lang="ru-RU" sz="1600" dirty="0"/>
              <a:t>=beketovo%20park42937747750&amp;yclid=14119309704042381311</a:t>
            </a:r>
            <a:endParaRPr lang="ru-RU" sz="1600" dirty="0">
              <a:solidFill>
                <a:srgbClr val="005290"/>
              </a:solidFill>
            </a:endParaRPr>
          </a:p>
          <a:p>
            <a:pPr marL="285750" indent="-285750" defTabSz="914418">
              <a:buClr>
                <a:schemeClr val="tx2"/>
              </a:buClr>
              <a:buSzPct val="100000"/>
              <a:buFont typeface="DIN Pro Cond Medium" panose="020B0606020101010102" pitchFamily="34" charset="-52"/>
              <a:buChar char="→"/>
            </a:pPr>
            <a:endParaRPr lang="ru-RU" sz="1600" dirty="0">
              <a:cs typeface="Arial" panose="020B0604020202020204" pitchFamily="34" charset="0"/>
            </a:endParaRPr>
          </a:p>
          <a:p>
            <a:pPr defTabSz="914418">
              <a:buClr>
                <a:schemeClr val="tx2"/>
              </a:buClr>
              <a:buSzPct val="100000"/>
            </a:pPr>
            <a:endParaRPr lang="ru-RU" sz="1600" dirty="0" smtClean="0">
              <a:cs typeface="Arial" panose="020B0604020202020204" pitchFamily="34" charset="0"/>
            </a:endParaRPr>
          </a:p>
          <a:p>
            <a:pPr defTabSz="914418">
              <a:buClr>
                <a:schemeClr val="tx2"/>
              </a:buClr>
              <a:buSzPct val="100000"/>
            </a:pP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1C51B202-320F-7614-EF60-A7819D1FEAFE}"/>
              </a:ext>
            </a:extLst>
          </p:cNvPr>
          <p:cNvSpPr/>
          <p:nvPr/>
        </p:nvSpPr>
        <p:spPr>
          <a:xfrm>
            <a:off x="3764885" y="4986029"/>
            <a:ext cx="3322318" cy="13566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defTabSz="914418">
              <a:buClr>
                <a:schemeClr val="tx2"/>
              </a:buClr>
              <a:buSzPct val="100000"/>
              <a:buFont typeface="DIN Pro Cond Medium" panose="020B0606020101010102" pitchFamily="34" charset="-52"/>
              <a:buChar char="→"/>
            </a:pPr>
            <a:r>
              <a:rPr lang="ru-RU" sz="1600" dirty="0" smtClean="0">
                <a:cs typeface="Arial" panose="020B0604020202020204" pitchFamily="34" charset="0"/>
              </a:rPr>
              <a:t>РЕКВИЗИТЫ АКТА</a:t>
            </a:r>
            <a:endParaRPr lang="ru-RU" sz="1600" dirty="0">
              <a:cs typeface="Arial" panose="020B0604020202020204" pitchFamily="34" charset="0"/>
            </a:endParaRPr>
          </a:p>
          <a:p>
            <a:pPr marL="285750" indent="-285750" defTabSz="914418">
              <a:buClr>
                <a:schemeClr val="tx2"/>
              </a:buClr>
              <a:buSzPct val="100000"/>
              <a:buFont typeface="DIN Pro Cond Medium" panose="020B0606020101010102" pitchFamily="34" charset="-52"/>
              <a:buChar char="→"/>
            </a:pPr>
            <a:r>
              <a:rPr lang="ru-RU" sz="1600" dirty="0" smtClean="0">
                <a:cs typeface="Arial" panose="020B0604020202020204" pitchFamily="34" charset="0"/>
              </a:rPr>
              <a:t>СРОКИ И СТОИМОСТЬ УСЛУГ</a:t>
            </a:r>
          </a:p>
          <a:p>
            <a:pPr marL="285750" indent="-285750" defTabSz="914418">
              <a:buClr>
                <a:schemeClr val="tx2"/>
              </a:buClr>
              <a:buSzPct val="100000"/>
              <a:buFont typeface="DIN Pro Cond Medium" panose="020B0606020101010102" pitchFamily="34" charset="-52"/>
              <a:buChar char="→"/>
            </a:pPr>
            <a:r>
              <a:rPr lang="ru-RU" sz="1600" dirty="0" smtClean="0">
                <a:cs typeface="Arial" panose="020B0604020202020204" pitchFamily="34" charset="0"/>
              </a:rPr>
              <a:t>ПЛОЩАДКИ</a:t>
            </a:r>
            <a:endParaRPr lang="ru-RU" sz="1600" dirty="0">
              <a:cs typeface="Arial" panose="020B0604020202020204" pitchFamily="34" charset="0"/>
            </a:endParaRPr>
          </a:p>
          <a:p>
            <a:pPr marL="285750" indent="-285750" defTabSz="914418">
              <a:buClr>
                <a:schemeClr val="tx2"/>
              </a:buClr>
              <a:buSzPct val="100000"/>
              <a:buFont typeface="DIN Pro Cond Medium" panose="020B0606020101010102" pitchFamily="34" charset="-52"/>
              <a:buChar char="→"/>
            </a:pPr>
            <a:r>
              <a:rPr lang="ru-RU" sz="1600" dirty="0" smtClean="0">
                <a:cs typeface="Arial" panose="020B0604020202020204" pitchFamily="34" charset="0"/>
              </a:rPr>
              <a:t>СТАТИСТИКА ПОКАЗОВ</a:t>
            </a:r>
          </a:p>
          <a:p>
            <a:pPr marL="285750" indent="-285750" defTabSz="914418">
              <a:buClr>
                <a:schemeClr val="tx2"/>
              </a:buClr>
              <a:buSzPct val="100000"/>
              <a:buFont typeface="DIN Pro Cond Medium" panose="020B0606020101010102" pitchFamily="34" charset="-52"/>
              <a:buChar char="→"/>
            </a:pPr>
            <a:r>
              <a:rPr lang="ru-RU" sz="1600" dirty="0" smtClean="0">
                <a:cs typeface="Arial" panose="020B0604020202020204" pitchFamily="34" charset="0"/>
              </a:rPr>
              <a:t>ДЕТАЛИЗАЦИЯ (РАЗАЛЛОКАЦИЯ)</a:t>
            </a:r>
          </a:p>
          <a:p>
            <a:pPr defTabSz="914418">
              <a:buClr>
                <a:schemeClr val="tx2"/>
              </a:buClr>
              <a:buSzPct val="100000"/>
            </a:pPr>
            <a:endParaRPr lang="ru-RU" sz="1600" dirty="0" smtClean="0">
              <a:cs typeface="Arial" panose="020B0604020202020204" pitchFamily="34" charset="0"/>
            </a:endParaRPr>
          </a:p>
          <a:p>
            <a:pPr defTabSz="914418">
              <a:buClr>
                <a:schemeClr val="tx2"/>
              </a:buClr>
              <a:buSzPct val="100000"/>
            </a:pPr>
            <a:endParaRPr lang="ru-RU" sz="1600" dirty="0">
              <a:cs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F31C5D-3C3C-D743-0DC3-DE56D56365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 t="31128" r="39901" b="31534"/>
          <a:stretch/>
        </p:blipFill>
        <p:spPr>
          <a:xfrm>
            <a:off x="6849976" y="1375195"/>
            <a:ext cx="392446" cy="40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9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17CED4-1238-288A-CDE3-280DA46D7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265DA-81D6-4092-B6C5-08F21DC4A8F6}" type="slidenum">
              <a:rPr lang="ru-RU" smtClean="0"/>
              <a:t>4</a:t>
            </a:fld>
            <a:endParaRPr lang="ru-RU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D41D3303-9C01-0F32-CD3C-57BF4DFE3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49" y="1706290"/>
            <a:ext cx="311070" cy="311070"/>
          </a:xfrm>
          <a:prstGeom prst="rect">
            <a:avLst/>
          </a:prstGeom>
        </p:spPr>
      </p:pic>
      <p:sp>
        <p:nvSpPr>
          <p:cNvPr id="35" name="Заголовок 5">
            <a:extLst>
              <a:ext uri="{FF2B5EF4-FFF2-40B4-BE49-F238E27FC236}">
                <a16:creationId xmlns:a16="http://schemas.microsoft.com/office/drawing/2014/main" xmlns="" id="{876A7FEB-9DBE-4CBC-6BB2-B04C405158B3}"/>
              </a:ext>
            </a:extLst>
          </p:cNvPr>
          <p:cNvSpPr txBox="1">
            <a:spLocks/>
          </p:cNvSpPr>
          <p:nvPr/>
        </p:nvSpPr>
        <p:spPr>
          <a:xfrm>
            <a:off x="529419" y="159137"/>
            <a:ext cx="9996418" cy="583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16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УЧАСТНИКИ МАРКИРОВКИ ИНТЕРНЕТ-РЕКЛАМЫ</a:t>
            </a:r>
            <a:endParaRPr lang="ru-RU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3" name="Заголовок 5">
            <a:extLst>
              <a:ext uri="{FF2B5EF4-FFF2-40B4-BE49-F238E27FC236}">
                <a16:creationId xmlns:a16="http://schemas.microsoft.com/office/drawing/2014/main" xmlns="" id="{876A7FEB-9DBE-4CBC-6BB2-B04C405158B3}"/>
              </a:ext>
            </a:extLst>
          </p:cNvPr>
          <p:cNvSpPr txBox="1">
            <a:spLocks/>
          </p:cNvSpPr>
          <p:nvPr/>
        </p:nvSpPr>
        <p:spPr>
          <a:xfrm>
            <a:off x="631643" y="919200"/>
            <a:ext cx="9996418" cy="583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16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0" name="Picture 2" descr="\\GERASINA\Users\Public\!!!!!!ПРОВЕРИТЬ!!!\1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921" y="880915"/>
            <a:ext cx="1650750" cy="16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GERASINA\Users\Public\!!!!!!ПРОВЕРИТЬ!!!\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641" y="796593"/>
            <a:ext cx="1396641" cy="169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GERASINA\Users\Public\!!!!!!ПРОВЕРИТЬ!!!\2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7" b="5949"/>
          <a:stretch/>
        </p:blipFill>
        <p:spPr bwMode="auto">
          <a:xfrm>
            <a:off x="8987082" y="890913"/>
            <a:ext cx="2447637" cy="148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418" y="2698376"/>
            <a:ext cx="241100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5290"/>
                </a:solidFill>
              </a:rPr>
              <a:t>Кто предоставляет данные?</a:t>
            </a:r>
          </a:p>
          <a:p>
            <a:endParaRPr lang="ru-RU" dirty="0"/>
          </a:p>
          <a:p>
            <a:r>
              <a:rPr lang="ru-RU" b="1" dirty="0" smtClean="0">
                <a:solidFill>
                  <a:srgbClr val="0070C0"/>
                </a:solidFill>
              </a:rPr>
              <a:t>Рекламодатели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Рекламная система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Посредники 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агентства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или фрилансеры</a:t>
            </a:r>
          </a:p>
          <a:p>
            <a:endParaRPr lang="ru-RU" sz="1400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Паблишеры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площадки, которые напрямую работают с рекламодателями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7534" y="2650249"/>
            <a:ext cx="22402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5290"/>
                </a:solidFill>
              </a:rPr>
              <a:t>Кто передает данные от рынка и выдает токен?</a:t>
            </a:r>
          </a:p>
          <a:p>
            <a:endParaRPr lang="ru-RU" dirty="0"/>
          </a:p>
          <a:p>
            <a:r>
              <a:rPr lang="ru-RU" b="1" dirty="0" smtClean="0">
                <a:solidFill>
                  <a:srgbClr val="0070C0"/>
                </a:solidFill>
              </a:rPr>
              <a:t>ОРД</a:t>
            </a: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ОРД 2</a:t>
            </a: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ОРД 3</a:t>
            </a: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ОРД 4 </a:t>
            </a: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ОРД 5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4" name="Picture 6" descr="\\GERASINA\Users\Public\!!!!!!ПРОВЕРИТЬ!!!\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027" y="845190"/>
            <a:ext cx="2136761" cy="160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82235" y="2698376"/>
            <a:ext cx="265355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5290"/>
                </a:solidFill>
              </a:rPr>
              <a:t>Кто формирует базу рекламных данных?</a:t>
            </a:r>
          </a:p>
          <a:p>
            <a:endParaRPr lang="ru-RU" dirty="0"/>
          </a:p>
          <a:p>
            <a:r>
              <a:rPr lang="ru-RU" b="1" dirty="0" smtClean="0">
                <a:solidFill>
                  <a:srgbClr val="0070C0"/>
                </a:solidFill>
              </a:rPr>
              <a:t>ЕРИР</a:t>
            </a:r>
          </a:p>
          <a:p>
            <a:endParaRPr lang="ru-RU" b="1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Система учета рекламы, которую создает Роскомнадзор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9149592" y="2650249"/>
            <a:ext cx="21226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5290"/>
                </a:solidFill>
              </a:rPr>
              <a:t>Кто получает доступ к данным?</a:t>
            </a:r>
          </a:p>
          <a:p>
            <a:endParaRPr lang="ru-RU" dirty="0"/>
          </a:p>
          <a:p>
            <a:r>
              <a:rPr lang="ru-RU" b="1" dirty="0" smtClean="0">
                <a:solidFill>
                  <a:srgbClr val="0070C0"/>
                </a:solidFill>
              </a:rPr>
              <a:t>Участники цепочки размещения</a:t>
            </a:r>
          </a:p>
          <a:p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ФАС</a:t>
            </a:r>
          </a:p>
          <a:p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ФНС</a:t>
            </a:r>
          </a:p>
          <a:p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Роскомнадзор</a:t>
            </a: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85667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17CED4-1238-288A-CDE3-280DA46D7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265DA-81D6-4092-B6C5-08F21DC4A8F6}" type="slidenum">
              <a:rPr lang="ru-RU" smtClean="0"/>
              <a:t>5</a:t>
            </a:fld>
            <a:endParaRPr lang="ru-RU" dirty="0"/>
          </a:p>
        </p:txBody>
      </p:sp>
      <p:sp>
        <p:nvSpPr>
          <p:cNvPr id="12" name="Полилиния 27">
            <a:extLst>
              <a:ext uri="{FF2B5EF4-FFF2-40B4-BE49-F238E27FC236}">
                <a16:creationId xmlns:a16="http://schemas.microsoft.com/office/drawing/2014/main" xmlns="" id="{13FEA319-6CFE-2E09-B180-93D29B8FCF5B}"/>
              </a:ext>
            </a:extLst>
          </p:cNvPr>
          <p:cNvSpPr/>
          <p:nvPr/>
        </p:nvSpPr>
        <p:spPr>
          <a:xfrm>
            <a:off x="1243010" y="1791522"/>
            <a:ext cx="658353" cy="599693"/>
          </a:xfrm>
          <a:custGeom>
            <a:avLst/>
            <a:gdLst>
              <a:gd name="connsiteX0" fmla="*/ 102630 w 1028941"/>
              <a:gd name="connsiteY0" fmla="*/ 0 h 937261"/>
              <a:gd name="connsiteX1" fmla="*/ 981888 w 1028941"/>
              <a:gd name="connsiteY1" fmla="*/ 0 h 937261"/>
              <a:gd name="connsiteX2" fmla="*/ 1014891 w 1028941"/>
              <a:gd name="connsiteY2" fmla="*/ 106319 h 937261"/>
              <a:gd name="connsiteX3" fmla="*/ 1028941 w 1028941"/>
              <a:gd name="connsiteY3" fmla="*/ 245694 h 937261"/>
              <a:gd name="connsiteX4" fmla="*/ 337374 w 1028941"/>
              <a:gd name="connsiteY4" fmla="*/ 937261 h 937261"/>
              <a:gd name="connsiteX5" fmla="*/ 68185 w 1028941"/>
              <a:gd name="connsiteY5" fmla="*/ 882915 h 937261"/>
              <a:gd name="connsiteX6" fmla="*/ 0 w 1028941"/>
              <a:gd name="connsiteY6" fmla="*/ 845905 h 937261"/>
              <a:gd name="connsiteX7" fmla="*/ 0 w 1028941"/>
              <a:gd name="connsiteY7" fmla="*/ 102630 h 937261"/>
              <a:gd name="connsiteX8" fmla="*/ 102630 w 1028941"/>
              <a:gd name="connsiteY8" fmla="*/ 0 h 93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8941" h="937261">
                <a:moveTo>
                  <a:pt x="102630" y="0"/>
                </a:moveTo>
                <a:lnTo>
                  <a:pt x="981888" y="0"/>
                </a:lnTo>
                <a:lnTo>
                  <a:pt x="1014891" y="106319"/>
                </a:lnTo>
                <a:cubicBezTo>
                  <a:pt x="1024103" y="151339"/>
                  <a:pt x="1028941" y="197951"/>
                  <a:pt x="1028941" y="245694"/>
                </a:cubicBezTo>
                <a:cubicBezTo>
                  <a:pt x="1028941" y="627636"/>
                  <a:pt x="719316" y="937261"/>
                  <a:pt x="337374" y="937261"/>
                </a:cubicBezTo>
                <a:cubicBezTo>
                  <a:pt x="241889" y="937261"/>
                  <a:pt x="150923" y="917910"/>
                  <a:pt x="68185" y="882915"/>
                </a:cubicBezTo>
                <a:lnTo>
                  <a:pt x="0" y="845905"/>
                </a:lnTo>
                <a:lnTo>
                  <a:pt x="0" y="102630"/>
                </a:lnTo>
                <a:cubicBezTo>
                  <a:pt x="0" y="45949"/>
                  <a:pt x="45949" y="0"/>
                  <a:pt x="102630" y="0"/>
                </a:cubicBezTo>
                <a:close/>
              </a:path>
            </a:pathLst>
          </a:custGeom>
          <a:solidFill>
            <a:schemeClr val="bg2">
              <a:lumMod val="90000"/>
              <a:alpha val="16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60400" dist="55823" dir="8100000" algn="tr" rotWithShape="0">
              <a:srgbClr val="005390">
                <a:alpha val="12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Pro Cond Medium"/>
              <a:ea typeface="+mn-ea"/>
              <a:cs typeface="+mn-cs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D41D3303-9C01-0F32-CD3C-57BF4DFE3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49" y="1706290"/>
            <a:ext cx="311070" cy="311070"/>
          </a:xfrm>
          <a:prstGeom prst="rect">
            <a:avLst/>
          </a:prstGeom>
        </p:spPr>
      </p:pic>
      <p:sp>
        <p:nvSpPr>
          <p:cNvPr id="53" name="Заголовок 1"/>
          <p:cNvSpPr txBox="1">
            <a:spLocks/>
          </p:cNvSpPr>
          <p:nvPr/>
        </p:nvSpPr>
        <p:spPr>
          <a:xfrm>
            <a:off x="487680" y="163877"/>
            <a:ext cx="11131958" cy="774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3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2300" dirty="0" smtClean="0">
                <a:solidFill>
                  <a:srgbClr val="005390"/>
                </a:solidFill>
              </a:rPr>
              <a:t>ОПЕРАТОРЫ РЕКЛАМНЫХ ДАННЫХ </a:t>
            </a:r>
            <a:endParaRPr lang="ru-RU" sz="2300" dirty="0">
              <a:solidFill>
                <a:srgbClr val="005390"/>
              </a:solidFill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76" y="1067025"/>
            <a:ext cx="2964165" cy="5598061"/>
          </a:xfrm>
          <a:prstGeom prst="rect">
            <a:avLst/>
          </a:prstGeom>
        </p:spPr>
      </p:pic>
      <p:pic>
        <p:nvPicPr>
          <p:cNvPr id="56" name="Picture 2" descr="Файл:Новый логотип Вконтакте 2022.jpg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43" y="4865384"/>
            <a:ext cx="1200831" cy="12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Дело о взыскании миллиарда со Сбербанка за новый логотип завершено - ИА  REGN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2" t="6601" r="22734" b="6747"/>
          <a:stretch/>
        </p:blipFill>
        <p:spPr bwMode="auto">
          <a:xfrm>
            <a:off x="9759750" y="4847835"/>
            <a:ext cx="1103431" cy="110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6"/>
          <a:srcRect l="38995" t="17081" r="39502" b="44651"/>
          <a:stretch/>
        </p:blipFill>
        <p:spPr>
          <a:xfrm>
            <a:off x="9697432" y="2764173"/>
            <a:ext cx="1112997" cy="1112998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5442" y="1473409"/>
            <a:ext cx="2266876" cy="49588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7381" y="2763355"/>
            <a:ext cx="1102701" cy="1102701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1679" y="1396154"/>
            <a:ext cx="2363960" cy="683332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9A36FC60-3485-4817-A8EC-2D721B7AB9CB}"/>
              </a:ext>
            </a:extLst>
          </p:cNvPr>
          <p:cNvSpPr txBox="1"/>
          <p:nvPr/>
        </p:nvSpPr>
        <p:spPr>
          <a:xfrm>
            <a:off x="4582704" y="6085038"/>
            <a:ext cx="31678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ru-RU" sz="16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 Рекламные технологии</a:t>
            </a:r>
            <a:endParaRPr lang="ru-RU" sz="1600" dirty="0">
              <a:solidFill>
                <a:srgbClr val="262626"/>
              </a:solidFill>
              <a:latin typeface="DIN Pro Cond Medium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9A36FC60-3485-4817-A8EC-2D721B7AB9CB}"/>
              </a:ext>
            </a:extLst>
          </p:cNvPr>
          <p:cNvSpPr txBox="1"/>
          <p:nvPr/>
        </p:nvSpPr>
        <p:spPr>
          <a:xfrm>
            <a:off x="7009771" y="4838413"/>
            <a:ext cx="2218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ru-RU" b="1" dirty="0" err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МедиаСкаут</a:t>
            </a:r>
            <a:endParaRPr lang="ru-RU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9A36FC60-3485-4817-A8EC-2D721B7AB9CB}"/>
              </a:ext>
            </a:extLst>
          </p:cNvPr>
          <p:cNvSpPr txBox="1"/>
          <p:nvPr/>
        </p:nvSpPr>
        <p:spPr>
          <a:xfrm>
            <a:off x="5019501" y="3866056"/>
            <a:ext cx="2218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ru-RU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ОРД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9A36FC60-3485-4817-A8EC-2D721B7AB9CB}"/>
              </a:ext>
            </a:extLst>
          </p:cNvPr>
          <p:cNvSpPr txBox="1"/>
          <p:nvPr/>
        </p:nvSpPr>
        <p:spPr>
          <a:xfrm>
            <a:off x="8576130" y="6085038"/>
            <a:ext cx="335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ru-RU" sz="16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</a:t>
            </a:r>
            <a:r>
              <a:rPr lang="ru-RU" sz="1600" b="1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разработки</a:t>
            </a:r>
            <a:endParaRPr lang="ru-RU" sz="1600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9A36FC60-3485-4817-A8EC-2D721B7AB9CB}"/>
              </a:ext>
            </a:extLst>
          </p:cNvPr>
          <p:cNvSpPr txBox="1"/>
          <p:nvPr/>
        </p:nvSpPr>
        <p:spPr>
          <a:xfrm>
            <a:off x="9202428" y="3917870"/>
            <a:ext cx="2218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ru-RU" b="1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ОРД-А</a:t>
            </a:r>
            <a:endParaRPr lang="ru-RU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A36FC60-3485-4817-A8EC-2D721B7AB9CB}"/>
              </a:ext>
            </a:extLst>
          </p:cNvPr>
          <p:cNvSpPr txBox="1"/>
          <p:nvPr/>
        </p:nvSpPr>
        <p:spPr>
          <a:xfrm>
            <a:off x="3866830" y="2119428"/>
            <a:ext cx="4599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ru-RU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Яндекс Оператор рекламных данных</a:t>
            </a:r>
            <a:r>
              <a:rPr lang="ru-RU" dirty="0">
                <a:solidFill>
                  <a:srgbClr val="262626"/>
                </a:solidFill>
                <a:latin typeface="DIN Pro Cond Medium"/>
              </a:rPr>
              <a:t> 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9A36FC60-3485-4817-A8EC-2D721B7AB9CB}"/>
              </a:ext>
            </a:extLst>
          </p:cNvPr>
          <p:cNvSpPr txBox="1"/>
          <p:nvPr/>
        </p:nvSpPr>
        <p:spPr>
          <a:xfrm>
            <a:off x="8881223" y="2119428"/>
            <a:ext cx="2860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ru-RU" b="1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ОЗОН ОРД</a:t>
            </a:r>
            <a:r>
              <a:rPr lang="ru-RU" sz="1600" dirty="0">
                <a:solidFill>
                  <a:srgbClr val="262626"/>
                </a:solidFill>
                <a:latin typeface="DIN Pro Cond Medium"/>
              </a:rPr>
              <a:t> </a:t>
            </a: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0FF31C5D-3C3C-D743-0DC3-DE56D563652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 t="31128" r="39901" b="31534"/>
          <a:stretch/>
        </p:blipFill>
        <p:spPr>
          <a:xfrm>
            <a:off x="7530921" y="3622566"/>
            <a:ext cx="1172268" cy="12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1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17CED4-1238-288A-CDE3-280DA46D7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265DA-81D6-4092-B6C5-08F21DC4A8F6}" type="slidenum">
              <a:rPr lang="ru-RU" smtClean="0"/>
              <a:t>6</a:t>
            </a:fld>
            <a:endParaRPr lang="ru-RU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D41D3303-9C01-0F32-CD3C-57BF4DFE3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49" y="1706290"/>
            <a:ext cx="311070" cy="311070"/>
          </a:xfrm>
          <a:prstGeom prst="rect">
            <a:avLst/>
          </a:prstGeom>
        </p:spPr>
      </p:pic>
      <p:sp>
        <p:nvSpPr>
          <p:cNvPr id="60" name="Прямоугольник 59"/>
          <p:cNvSpPr/>
          <p:nvPr/>
        </p:nvSpPr>
        <p:spPr>
          <a:xfrm>
            <a:off x="703768" y="3779052"/>
            <a:ext cx="108847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a typeface="Malgun Gothic" panose="020B0503020000020004" pitchFamily="34" charset="-127"/>
                <a:cs typeface="Times New Roman" panose="02020603050405020304" pitchFamily="18" charset="0"/>
              </a:rPr>
              <a:t>ТРЕБОВАНИЯ К </a:t>
            </a:r>
            <a:r>
              <a:rPr lang="ru-RU" sz="2400" dirty="0">
                <a:ea typeface="Malgun Gothic" panose="020B0503020000020004" pitchFamily="34" charset="-127"/>
                <a:cs typeface="Times New Roman" panose="02020603050405020304" pitchFamily="18" charset="0"/>
              </a:rPr>
              <a:t>ИДЕНТИФИКАТОРУ РЕКЛАМЫ, ЕГО СОДЕРЖАНИЮ, ПОРЯДКА И СРОКОВ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ea typeface="Malgun Gothic" panose="020B0503020000020004" pitchFamily="34" charset="-127"/>
                <a:cs typeface="Times New Roman" panose="02020603050405020304" pitchFamily="18" charset="0"/>
              </a:rPr>
              <a:t>ЕГО ПРИСВОЕНИЯ, РАЗМЕЩЕНИЯ ПРИ РАСПРОСТРАНЕНИИ </a:t>
            </a:r>
            <a:r>
              <a:rPr lang="ru-RU" sz="2400" dirty="0" smtClean="0">
                <a:ea typeface="Malgun Gothic" panose="020B0503020000020004" pitchFamily="34" charset="-127"/>
                <a:cs typeface="Times New Roman" panose="02020603050405020304" pitchFamily="18" charset="0"/>
              </a:rPr>
              <a:t>РЕКЛАМЫ В </a:t>
            </a:r>
            <a:r>
              <a:rPr lang="ru-RU" sz="2400" dirty="0">
                <a:ea typeface="Malgun Gothic" panose="020B0503020000020004" pitchFamily="34" charset="-127"/>
                <a:cs typeface="Times New Roman" panose="02020603050405020304" pitchFamily="18" charset="0"/>
              </a:rPr>
              <a:t>ИНФОРМАЦИОННО-ТЕЛЕКОММУНИКАЦИОННОЙ СЕТИ "ИНТЕРНЕТ</a:t>
            </a:r>
            <a:r>
              <a:rPr lang="ru-RU" sz="2400" dirty="0" smtClean="0">
                <a:ea typeface="Malgun Gothic" panose="020B0503020000020004" pitchFamily="34" charset="-127"/>
                <a:cs typeface="Times New Roman" panose="02020603050405020304" pitchFamily="18" charset="0"/>
              </a:rPr>
              <a:t>", ХРАНЕНИЯ </a:t>
            </a:r>
            <a:r>
              <a:rPr lang="ru-RU" sz="2400" dirty="0">
                <a:ea typeface="Malgun Gothic" panose="020B0503020000020004" pitchFamily="34" charset="-127"/>
                <a:cs typeface="Times New Roman" panose="02020603050405020304" pitchFamily="18" charset="0"/>
              </a:rPr>
              <a:t>И ПРЕДОСТАВЛЕНИЯ В ФЕДЕРАЛЬНУЮ СЛУЖБУ ПО </a:t>
            </a:r>
            <a:r>
              <a:rPr lang="ru-RU" sz="2400" dirty="0" smtClean="0">
                <a:ea typeface="Malgun Gothic" panose="020B0503020000020004" pitchFamily="34" charset="-127"/>
                <a:cs typeface="Times New Roman" panose="02020603050405020304" pitchFamily="18" charset="0"/>
              </a:rPr>
              <a:t>НАДЗОРУ В </a:t>
            </a:r>
            <a:r>
              <a:rPr lang="ru-RU" sz="2400" dirty="0">
                <a:ea typeface="Malgun Gothic" panose="020B0503020000020004" pitchFamily="34" charset="-127"/>
                <a:cs typeface="Times New Roman" panose="02020603050405020304" pitchFamily="18" charset="0"/>
              </a:rPr>
              <a:t>СФЕРЕ СВЯЗИ, ИНФОРМАЦИОННЫХ </a:t>
            </a:r>
            <a:r>
              <a:rPr lang="ru-RU" sz="2400" dirty="0" smtClean="0">
                <a:ea typeface="Malgun Gothic" panose="020B0503020000020004" pitchFamily="34" charset="-127"/>
                <a:cs typeface="Times New Roman" panose="02020603050405020304" pitchFamily="18" charset="0"/>
              </a:rPr>
              <a:t>ТЕХНОЛОГИЙ И </a:t>
            </a:r>
            <a:r>
              <a:rPr lang="ru-RU" sz="2400" dirty="0">
                <a:ea typeface="Malgun Gothic" panose="020B0503020000020004" pitchFamily="34" charset="-127"/>
                <a:cs typeface="Times New Roman" panose="02020603050405020304" pitchFamily="18" charset="0"/>
              </a:rPr>
              <a:t>МАССОВЫХ </a:t>
            </a:r>
            <a:r>
              <a:rPr lang="ru-RU" sz="2400" dirty="0" smtClean="0">
                <a:ea typeface="Malgun Gothic" panose="020B0503020000020004" pitchFamily="34" charset="-127"/>
                <a:cs typeface="Times New Roman" panose="02020603050405020304" pitchFamily="18" charset="0"/>
              </a:rPr>
              <a:t>КОММУНИКАЦИЙ, утверждены </a:t>
            </a:r>
            <a:r>
              <a:rPr lang="ru-RU" sz="2400" b="1" dirty="0" smtClean="0">
                <a:ea typeface="Malgun Gothic" panose="020B0503020000020004" pitchFamily="34" charset="-127"/>
                <a:cs typeface="Times New Roman" panose="02020603050405020304" pitchFamily="18" charset="0"/>
              </a:rPr>
              <a:t>приказом Роскомнадзора от 30.11.2022 № 191</a:t>
            </a:r>
            <a:endParaRPr lang="ru-RU" sz="2400" cap="small" dirty="0"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35" name="Заголовок 5">
            <a:extLst>
              <a:ext uri="{FF2B5EF4-FFF2-40B4-BE49-F238E27FC236}">
                <a16:creationId xmlns:a16="http://schemas.microsoft.com/office/drawing/2014/main" xmlns="" id="{876A7FEB-9DBE-4CBC-6BB2-B04C405158B3}"/>
              </a:ext>
            </a:extLst>
          </p:cNvPr>
          <p:cNvSpPr txBox="1">
            <a:spLocks/>
          </p:cNvSpPr>
          <p:nvPr/>
        </p:nvSpPr>
        <p:spPr>
          <a:xfrm>
            <a:off x="529419" y="159137"/>
            <a:ext cx="9996418" cy="583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16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МАРКИРОВКА РЕКЛАМЫ</a:t>
            </a:r>
            <a:endParaRPr lang="ru-RU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53983"/>
              </p:ext>
            </p:extLst>
          </p:nvPr>
        </p:nvGraphicFramePr>
        <p:xfrm>
          <a:off x="703768" y="947425"/>
          <a:ext cx="1059657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82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982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ПОМЕТКА «РЕКЛАМА» </a:t>
                      </a:r>
                    </a:p>
                    <a:p>
                      <a:pPr algn="ctr"/>
                      <a:r>
                        <a:rPr lang="ru-RU" sz="3600" dirty="0" smtClean="0"/>
                        <a:t>И СВЕДЕНИЯ О РЕКЛАМОДАТЕЛЕ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ИДЕНТИФИКАТОР РЕКЛАМЫ</a:t>
                      </a:r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ФАС РОССИИ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РОСКОМНАДЗОР</a:t>
                      </a:r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8426829" y="3036233"/>
            <a:ext cx="600501" cy="720293"/>
          </a:xfrm>
          <a:prstGeom prst="down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67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11177" y="1277900"/>
            <a:ext cx="1150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Реклама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2D882150-30A9-E665-6367-9FFD325B869C}"/>
              </a:ext>
            </a:extLst>
          </p:cNvPr>
          <p:cNvSpPr/>
          <p:nvPr/>
        </p:nvSpPr>
        <p:spPr>
          <a:xfrm>
            <a:off x="530021" y="1109374"/>
            <a:ext cx="11131958" cy="4940894"/>
          </a:xfrm>
          <a:prstGeom prst="roundRect">
            <a:avLst>
              <a:gd name="adj" fmla="val 3694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60400" dist="55823" dir="8100000" algn="tr" rotWithShape="0">
              <a:srgbClr val="005390">
                <a:alpha val="1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Pro Cond Medium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"/>
          <a:stretch/>
        </p:blipFill>
        <p:spPr>
          <a:xfrm>
            <a:off x="763440" y="1359612"/>
            <a:ext cx="4955968" cy="4234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3307" r="26926" b="6040"/>
          <a:stretch/>
        </p:blipFill>
        <p:spPr>
          <a:xfrm>
            <a:off x="6322627" y="1359612"/>
            <a:ext cx="5105522" cy="4234786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105460" y="4728455"/>
            <a:ext cx="820546" cy="24670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FF96B70-407B-2302-D339-A4EE5CEC3855}"/>
              </a:ext>
            </a:extLst>
          </p:cNvPr>
          <p:cNvSpPr/>
          <p:nvPr/>
        </p:nvSpPr>
        <p:spPr>
          <a:xfrm>
            <a:off x="530019" y="5762924"/>
            <a:ext cx="11131958" cy="28734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6000">
                <a:srgbClr val="00B0F0"/>
              </a:gs>
              <a:gs pos="100000">
                <a:srgbClr val="00B0F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660400" dist="55823" dir="8100000" algn="tr" rotWithShape="0">
              <a:srgbClr val="005390">
                <a:alpha val="1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Pro Cond Medium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AA1A68DD-4C45-6F74-AFF0-5F96ED6EECE2}"/>
              </a:ext>
            </a:extLst>
          </p:cNvPr>
          <p:cNvSpPr/>
          <p:nvPr/>
        </p:nvSpPr>
        <p:spPr>
          <a:xfrm>
            <a:off x="7914535" y="4917011"/>
            <a:ext cx="509495" cy="20388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C5145E-2517-42D7-8100-EE0455F0B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ПРИМЕРЫ РАЗМЕЩЕНИЯ ИДЕНТИФИКАТОРА </a:t>
            </a:r>
            <a:r>
              <a:rPr lang="ru-RU" smtClean="0"/>
              <a:t>(видео)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xmlns="" id="{0C17CED4-1238-288A-CDE3-280DA46D7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3293" y="6464303"/>
            <a:ext cx="2743200" cy="365125"/>
          </a:xfrm>
        </p:spPr>
        <p:txBody>
          <a:bodyPr/>
          <a:lstStyle/>
          <a:p>
            <a:r>
              <a:rPr lang="en-US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81327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размещения идентификатора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E4ADA-2C97-4FD3-9F53-7E6C8E8D6D26}" type="slidenum">
              <a:rPr lang="ru-RU" smtClean="0"/>
              <a:t>8</a:t>
            </a:fld>
            <a:endParaRPr lang="ru-RU" dirty="0"/>
          </a:p>
        </p:txBody>
      </p:sp>
      <p:sp>
        <p:nvSpPr>
          <p:cNvPr id="23" name="Скругленный прямоугольник 67">
            <a:extLst>
              <a:ext uri="{FF2B5EF4-FFF2-40B4-BE49-F238E27FC236}">
                <a16:creationId xmlns:a16="http://schemas.microsoft.com/office/drawing/2014/main" xmlns="" id="{287AB736-47B0-6056-15BE-5B14898DB96B}"/>
              </a:ext>
            </a:extLst>
          </p:cNvPr>
          <p:cNvSpPr/>
          <p:nvPr/>
        </p:nvSpPr>
        <p:spPr>
          <a:xfrm>
            <a:off x="8942659" y="2108233"/>
            <a:ext cx="1219201" cy="307162"/>
          </a:xfrm>
          <a:prstGeom prst="round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miter lim="800000"/>
          </a:ln>
          <a:effectLst>
            <a:outerShdw blurRad="660400" dist="55823" dir="8100000" algn="tr" rotWithShape="0">
              <a:srgbClr val="00539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005290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\\GERASINA\Users\Public\!!!!!!ПРОВЕРИТЬ!!!\Извест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282" y="1255059"/>
            <a:ext cx="3624153" cy="533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GERASINA\Users\Public\!!!!!!ПРОВЕРИТЬ!!!\нт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1" y="2258726"/>
            <a:ext cx="7224250" cy="297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8046188" y="2707151"/>
            <a:ext cx="3012142" cy="3046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8161" y="3011762"/>
            <a:ext cx="969298" cy="225948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15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ПОЛЬЗОВАТЕЛЬСКИЙ ИНТЕРФЕЙС </a:t>
            </a:r>
            <a:br>
              <a:rPr lang="ru-RU" dirty="0" smtClean="0"/>
            </a:br>
            <a:r>
              <a:rPr lang="ru-RU" dirty="0" smtClean="0"/>
              <a:t>ДОСТУП В ИС «ЕДИНЫЙ РЕЕСТР ИНТЕРНЕТ-РЕКЛАМЫ» (ЕРИР)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E4ADA-2C97-4FD3-9F53-7E6C8E8D6D26}" type="slidenum">
              <a:rPr lang="ru-RU" smtClean="0"/>
              <a:t>9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9" y="1299566"/>
            <a:ext cx="9919733" cy="52710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617" y="3408999"/>
            <a:ext cx="2311939" cy="298783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030655" y="4568129"/>
            <a:ext cx="1195107" cy="185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5290"/>
                </a:solidFill>
              </a:rPr>
              <a:t>+7 903 111 22 33</a:t>
            </a:r>
            <a:endParaRPr lang="ru-RU" sz="1400" dirty="0">
              <a:solidFill>
                <a:srgbClr val="00529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3862557" y="4432663"/>
            <a:ext cx="1719637" cy="2612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252" y="3408999"/>
            <a:ext cx="2187258" cy="3049104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2962336" y="6052457"/>
            <a:ext cx="5293915" cy="325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938" y="4538621"/>
            <a:ext cx="957915" cy="3129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938" y="4996202"/>
            <a:ext cx="1093106" cy="123368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091938" y="5114197"/>
            <a:ext cx="1195107" cy="185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/>
                </a:solidFill>
              </a:rPr>
              <a:t>ОРГАНИЗАЦИЯ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C0D5567-897F-07CB-208E-30C8145878F8}"/>
              </a:ext>
            </a:extLst>
          </p:cNvPr>
          <p:cNvSpPr txBox="1"/>
          <p:nvPr/>
        </p:nvSpPr>
        <p:spPr>
          <a:xfrm>
            <a:off x="1111781" y="1342866"/>
            <a:ext cx="135646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cs typeface="Arial" panose="020B0604020202020204" pitchFamily="34" charset="0"/>
              </a:rPr>
              <a:t>erir.grfc.ru </a:t>
            </a:r>
            <a:endParaRPr lang="ru-RU" sz="25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2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оскомнадзор">
  <a:themeElements>
    <a:clrScheme name="РКН-2">
      <a:dk1>
        <a:srgbClr val="262626"/>
      </a:dk1>
      <a:lt1>
        <a:sysClr val="window" lastClr="FFFFFF"/>
      </a:lt1>
      <a:dk2>
        <a:srgbClr val="005390"/>
      </a:dk2>
      <a:lt2>
        <a:srgbClr val="E9E9E9"/>
      </a:lt2>
      <a:accent1>
        <a:srgbClr val="005390"/>
      </a:accent1>
      <a:accent2>
        <a:srgbClr val="00A1DE"/>
      </a:accent2>
      <a:accent3>
        <a:srgbClr val="BF0000"/>
      </a:accent3>
      <a:accent4>
        <a:srgbClr val="F79646"/>
      </a:accent4>
      <a:accent5>
        <a:srgbClr val="FFC000"/>
      </a:accent5>
      <a:accent6>
        <a:srgbClr val="278D19"/>
      </a:accent6>
      <a:hlink>
        <a:srgbClr val="0070C0"/>
      </a:hlink>
      <a:folHlink>
        <a:srgbClr val="800080"/>
      </a:folHlink>
    </a:clrScheme>
    <a:fontScheme name="DIN Pro">
      <a:majorFont>
        <a:latin typeface="DIN Pro Black"/>
        <a:ea typeface=""/>
        <a:cs typeface=""/>
      </a:majorFont>
      <a:minorFont>
        <a:latin typeface="DIN Pro Cond Medium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имер доклада ГД на ВКС 03.06_правка шаблона" id="{6EF135AF-4DDA-44AD-8901-0DA2B0728C27}" vid="{48EC9E10-8F01-4974-82E9-9B1FBDCD8D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РКН широкоформатный</Template>
  <TotalTime>25803</TotalTime>
  <Words>449</Words>
  <Application>Microsoft Office PowerPoint</Application>
  <PresentationFormat>Произвольный</PresentationFormat>
  <Paragraphs>142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Malgun Gothic</vt:lpstr>
      <vt:lpstr>DIN Pro Cond Medium</vt:lpstr>
      <vt:lpstr>Calibri</vt:lpstr>
      <vt:lpstr>DIN Pro Black</vt:lpstr>
      <vt:lpstr>Times New Roman</vt:lpstr>
      <vt:lpstr>Роскомнадзор</vt:lpstr>
      <vt:lpstr>Презентация PowerPoint</vt:lpstr>
      <vt:lpstr>МАРКИРОВКА РЕКЛАМЫ</vt:lpstr>
      <vt:lpstr>ПОРЯДОК ДЕЙСТВИЙ УЧАСТНИКА РЫНКА</vt:lpstr>
      <vt:lpstr>Презентация PowerPoint</vt:lpstr>
      <vt:lpstr>Презентация PowerPoint</vt:lpstr>
      <vt:lpstr>Презентация PowerPoint</vt:lpstr>
      <vt:lpstr>ПРИМЕРЫ РАЗМЕЩЕНИЯ ИДЕНТИФИКАТОРА (видео)  </vt:lpstr>
      <vt:lpstr>Примеры размещения идентификатора</vt:lpstr>
      <vt:lpstr>ПОЛЬЗОВАТЕЛЬСКИЙ ИНТЕРФЕЙС  ДОСТУП В ИС «ЕДИНЫЙ РЕЕСТР ИНТЕРНЕТ-РЕКЛАМЫ» (ЕРИР) </vt:lpstr>
      <vt:lpstr>ПОЛЬЗОВАТЕЛЬСКИЙ ИНТЕРФЕЙС  ЛИЧНОГО КАБИНЕТА </vt:lpstr>
      <vt:lpstr>ПОЛЬЗОВАТЕЛЬСКИЙ ИНТЕРФЕЙС  ЛИЧНОГО КАБИНЕТА (проверка идентификатора)</vt:lpstr>
      <vt:lpstr>Административная ответственность* с 1 сентября 2023 года</vt:lpstr>
      <vt:lpstr>СПРАВОЧНО-ИНФОРМАЦИОННЫЕ МАТЕРИАЛЫ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Беспалов Виктор Андреевич</dc:creator>
  <cp:lastModifiedBy>Babin</cp:lastModifiedBy>
  <cp:revision>868</cp:revision>
  <cp:lastPrinted>2023-09-07T05:31:00Z</cp:lastPrinted>
  <dcterms:created xsi:type="dcterms:W3CDTF">2021-06-09T14:27:09Z</dcterms:created>
  <dcterms:modified xsi:type="dcterms:W3CDTF">2023-10-12T11:16:03Z</dcterms:modified>
</cp:coreProperties>
</file>